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8"/>
  </p:notesMasterIdLst>
  <p:sldIdLst>
    <p:sldId id="256" r:id="rId2"/>
    <p:sldId id="259" r:id="rId3"/>
    <p:sldId id="257" r:id="rId4"/>
    <p:sldId id="261" r:id="rId5"/>
    <p:sldId id="262" r:id="rId6"/>
    <p:sldId id="269" r:id="rId7"/>
    <p:sldId id="258" r:id="rId8"/>
    <p:sldId id="273" r:id="rId9"/>
    <p:sldId id="274" r:id="rId10"/>
    <p:sldId id="275" r:id="rId11"/>
    <p:sldId id="276" r:id="rId12"/>
    <p:sldId id="270" r:id="rId13"/>
    <p:sldId id="271" r:id="rId14"/>
    <p:sldId id="266" r:id="rId15"/>
    <p:sldId id="268" r:id="rId16"/>
    <p:sldId id="272" r:id="rId17"/>
  </p:sldIdLst>
  <p:sldSz cx="9144000" cy="6858000" type="screen4x3"/>
  <p:notesSz cx="6858000" cy="9144000"/>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70" autoAdjust="0"/>
    <p:restoredTop sz="94660"/>
  </p:normalViewPr>
  <p:slideViewPr>
    <p:cSldViewPr>
      <p:cViewPr varScale="1">
        <p:scale>
          <a:sx n="94" d="100"/>
          <a:sy n="94" d="100"/>
        </p:scale>
        <p:origin x="868"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BC51964-E987-453B-BD35-FE8EA24B00DF}" type="datetimeFigureOut">
              <a:rPr lang="en-CA" smtClean="0"/>
              <a:pPr/>
              <a:t>2021-03-28</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90FCE7-4D42-441C-80BE-8657693C9797}" type="slidenum">
              <a:rPr lang="en-CA" smtClean="0"/>
              <a:pPr/>
              <a:t>‹#›</a:t>
            </a:fld>
            <a:endParaRPr lang="en-CA"/>
          </a:p>
        </p:txBody>
      </p:sp>
    </p:spTree>
    <p:extLst>
      <p:ext uri="{BB962C8B-B14F-4D97-AF65-F5344CB8AC3E}">
        <p14:creationId xmlns:p14="http://schemas.microsoft.com/office/powerpoint/2010/main" val="42492973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0C90FCE7-4D42-441C-80BE-8657693C9797}" type="slidenum">
              <a:rPr lang="en-CA" smtClean="0"/>
              <a:pPr/>
              <a:t>1</a:t>
            </a:fld>
            <a:endParaRPr lang="en-CA"/>
          </a:p>
        </p:txBody>
      </p:sp>
    </p:spTree>
    <p:extLst>
      <p:ext uri="{BB962C8B-B14F-4D97-AF65-F5344CB8AC3E}">
        <p14:creationId xmlns:p14="http://schemas.microsoft.com/office/powerpoint/2010/main" val="3151551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0C90FCE7-4D42-441C-80BE-8657693C9797}" type="slidenum">
              <a:rPr lang="en-CA" smtClean="0"/>
              <a:pPr/>
              <a:t>10</a:t>
            </a:fld>
            <a:endParaRPr lang="en-CA"/>
          </a:p>
        </p:txBody>
      </p:sp>
    </p:spTree>
    <p:extLst>
      <p:ext uri="{BB962C8B-B14F-4D97-AF65-F5344CB8AC3E}">
        <p14:creationId xmlns:p14="http://schemas.microsoft.com/office/powerpoint/2010/main" val="28092075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0C90FCE7-4D42-441C-80BE-8657693C9797}" type="slidenum">
              <a:rPr lang="en-CA" smtClean="0"/>
              <a:pPr/>
              <a:t>11</a:t>
            </a:fld>
            <a:endParaRPr lang="en-CA"/>
          </a:p>
        </p:txBody>
      </p:sp>
    </p:spTree>
    <p:extLst>
      <p:ext uri="{BB962C8B-B14F-4D97-AF65-F5344CB8AC3E}">
        <p14:creationId xmlns:p14="http://schemas.microsoft.com/office/powerpoint/2010/main" val="37318646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EC82CE00-3F54-4313-9A68-EEE8B12C1452}" type="slidenum">
              <a:rPr lang="en-CA" smtClean="0"/>
              <a:pPr/>
              <a:t>12</a:t>
            </a:fld>
            <a:endParaRPr lang="en-CA"/>
          </a:p>
        </p:txBody>
      </p:sp>
    </p:spTree>
    <p:extLst>
      <p:ext uri="{BB962C8B-B14F-4D97-AF65-F5344CB8AC3E}">
        <p14:creationId xmlns:p14="http://schemas.microsoft.com/office/powerpoint/2010/main" val="29727873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EC82CE00-3F54-4313-9A68-EEE8B12C1452}" type="slidenum">
              <a:rPr lang="en-CA" smtClean="0"/>
              <a:pPr/>
              <a:t>13</a:t>
            </a:fld>
            <a:endParaRPr lang="en-CA"/>
          </a:p>
        </p:txBody>
      </p:sp>
    </p:spTree>
    <p:extLst>
      <p:ext uri="{BB962C8B-B14F-4D97-AF65-F5344CB8AC3E}">
        <p14:creationId xmlns:p14="http://schemas.microsoft.com/office/powerpoint/2010/main" val="12051431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0C90FCE7-4D42-441C-80BE-8657693C9797}" type="slidenum">
              <a:rPr lang="en-CA" smtClean="0"/>
              <a:pPr/>
              <a:t>14</a:t>
            </a:fld>
            <a:endParaRPr lang="en-CA"/>
          </a:p>
        </p:txBody>
      </p:sp>
    </p:spTree>
    <p:extLst>
      <p:ext uri="{BB962C8B-B14F-4D97-AF65-F5344CB8AC3E}">
        <p14:creationId xmlns:p14="http://schemas.microsoft.com/office/powerpoint/2010/main" val="40967094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a:lstStyle/>
          <a:p>
            <a:pPr eaLnBrk="1" hangingPunct="1">
              <a:spcBef>
                <a:spcPct val="0"/>
              </a:spcBef>
            </a:pPr>
            <a:endParaRPr lang="en-CA"/>
          </a:p>
        </p:txBody>
      </p:sp>
      <p:sp>
        <p:nvSpPr>
          <p:cNvPr id="33796" name="Slide Number Placeholder 3"/>
          <p:cNvSpPr>
            <a:spLocks noGrp="1"/>
          </p:cNvSpPr>
          <p:nvPr>
            <p:ph type="sldNum" sz="quarter" idx="5"/>
          </p:nvPr>
        </p:nvSpPr>
        <p:spPr bwMode="auto">
          <a:noFill/>
          <a:ln>
            <a:miter lim="800000"/>
            <a:headEnd/>
            <a:tailEnd/>
          </a:ln>
        </p:spPr>
        <p:txBody>
          <a:bodyPr/>
          <a:lstStyle/>
          <a:p>
            <a:fld id="{4864DF8C-2B94-44C7-B6BE-C0489447390B}" type="slidenum">
              <a:rPr lang="en-CA">
                <a:latin typeface="Arial" charset="0"/>
                <a:cs typeface="Arial" charset="0"/>
              </a:rPr>
              <a:pPr/>
              <a:t>15</a:t>
            </a:fld>
            <a:endParaRPr lang="en-CA">
              <a:latin typeface="Arial" charset="0"/>
              <a:cs typeface="Arial" charset="0"/>
            </a:endParaRPr>
          </a:p>
        </p:txBody>
      </p:sp>
    </p:spTree>
    <p:extLst>
      <p:ext uri="{BB962C8B-B14F-4D97-AF65-F5344CB8AC3E}">
        <p14:creationId xmlns:p14="http://schemas.microsoft.com/office/powerpoint/2010/main" val="10663006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a:lstStyle/>
          <a:p>
            <a:pPr eaLnBrk="1" hangingPunct="1">
              <a:spcBef>
                <a:spcPct val="0"/>
              </a:spcBef>
            </a:pPr>
            <a:endParaRPr lang="en-CA"/>
          </a:p>
        </p:txBody>
      </p:sp>
      <p:sp>
        <p:nvSpPr>
          <p:cNvPr id="33796" name="Slide Number Placeholder 3"/>
          <p:cNvSpPr>
            <a:spLocks noGrp="1"/>
          </p:cNvSpPr>
          <p:nvPr>
            <p:ph type="sldNum" sz="quarter" idx="5"/>
          </p:nvPr>
        </p:nvSpPr>
        <p:spPr bwMode="auto">
          <a:noFill/>
          <a:ln>
            <a:miter lim="800000"/>
            <a:headEnd/>
            <a:tailEnd/>
          </a:ln>
        </p:spPr>
        <p:txBody>
          <a:bodyPr/>
          <a:lstStyle/>
          <a:p>
            <a:fld id="{4864DF8C-2B94-44C7-B6BE-C0489447390B}" type="slidenum">
              <a:rPr lang="en-CA">
                <a:latin typeface="Arial" charset="0"/>
                <a:cs typeface="Arial" charset="0"/>
              </a:rPr>
              <a:pPr/>
              <a:t>16</a:t>
            </a:fld>
            <a:endParaRPr lang="en-CA">
              <a:latin typeface="Arial" charset="0"/>
              <a:cs typeface="Arial" charset="0"/>
            </a:endParaRPr>
          </a:p>
        </p:txBody>
      </p:sp>
    </p:spTree>
    <p:extLst>
      <p:ext uri="{BB962C8B-B14F-4D97-AF65-F5344CB8AC3E}">
        <p14:creationId xmlns:p14="http://schemas.microsoft.com/office/powerpoint/2010/main" val="3341068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56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4840BBA-0119-4B94-9C4C-C6D9E9926A55}" type="slidenum">
              <a:rPr lang="en-CA" smtClean="0"/>
              <a:pPr/>
              <a:t>2</a:t>
            </a:fld>
            <a:endParaRPr lang="en-CA"/>
          </a:p>
        </p:txBody>
      </p:sp>
    </p:spTree>
    <p:extLst>
      <p:ext uri="{BB962C8B-B14F-4D97-AF65-F5344CB8AC3E}">
        <p14:creationId xmlns:p14="http://schemas.microsoft.com/office/powerpoint/2010/main" val="18006276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4524220B-B6E7-47FA-82F8-96277B11CB30}" type="slidenum">
              <a:rPr lang="en-CA" smtClean="0"/>
              <a:pPr/>
              <a:t>3</a:t>
            </a:fld>
            <a:endParaRPr lang="en-CA"/>
          </a:p>
        </p:txBody>
      </p:sp>
    </p:spTree>
    <p:extLst>
      <p:ext uri="{BB962C8B-B14F-4D97-AF65-F5344CB8AC3E}">
        <p14:creationId xmlns:p14="http://schemas.microsoft.com/office/powerpoint/2010/main" val="2836252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EC82CE00-3F54-4313-9A68-EEE8B12C1452}" type="slidenum">
              <a:rPr lang="en-CA" smtClean="0"/>
              <a:pPr/>
              <a:t>4</a:t>
            </a:fld>
            <a:endParaRPr lang="en-CA"/>
          </a:p>
        </p:txBody>
      </p:sp>
    </p:spTree>
    <p:extLst>
      <p:ext uri="{BB962C8B-B14F-4D97-AF65-F5344CB8AC3E}">
        <p14:creationId xmlns:p14="http://schemas.microsoft.com/office/powerpoint/2010/main" val="40096204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EC82CE00-3F54-4313-9A68-EEE8B12C1452}" type="slidenum">
              <a:rPr lang="en-CA" smtClean="0"/>
              <a:pPr/>
              <a:t>5</a:t>
            </a:fld>
            <a:endParaRPr lang="en-CA"/>
          </a:p>
        </p:txBody>
      </p:sp>
    </p:spTree>
    <p:extLst>
      <p:ext uri="{BB962C8B-B14F-4D97-AF65-F5344CB8AC3E}">
        <p14:creationId xmlns:p14="http://schemas.microsoft.com/office/powerpoint/2010/main" val="19089463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0C90FCE7-4D42-441C-80BE-8657693C9797}" type="slidenum">
              <a:rPr lang="en-CA" smtClean="0"/>
              <a:pPr/>
              <a:t>6</a:t>
            </a:fld>
            <a:endParaRPr lang="en-CA"/>
          </a:p>
        </p:txBody>
      </p:sp>
    </p:spTree>
    <p:extLst>
      <p:ext uri="{BB962C8B-B14F-4D97-AF65-F5344CB8AC3E}">
        <p14:creationId xmlns:p14="http://schemas.microsoft.com/office/powerpoint/2010/main" val="16149230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4524220B-B6E7-47FA-82F8-96277B11CB30}" type="slidenum">
              <a:rPr lang="en-CA" smtClean="0"/>
              <a:pPr/>
              <a:t>7</a:t>
            </a:fld>
            <a:endParaRPr lang="en-CA"/>
          </a:p>
        </p:txBody>
      </p:sp>
    </p:spTree>
    <p:extLst>
      <p:ext uri="{BB962C8B-B14F-4D97-AF65-F5344CB8AC3E}">
        <p14:creationId xmlns:p14="http://schemas.microsoft.com/office/powerpoint/2010/main" val="23718200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0C90FCE7-4D42-441C-80BE-8657693C9797}" type="slidenum">
              <a:rPr lang="en-CA" smtClean="0"/>
              <a:pPr/>
              <a:t>8</a:t>
            </a:fld>
            <a:endParaRPr lang="en-CA"/>
          </a:p>
        </p:txBody>
      </p:sp>
    </p:spTree>
    <p:extLst>
      <p:ext uri="{BB962C8B-B14F-4D97-AF65-F5344CB8AC3E}">
        <p14:creationId xmlns:p14="http://schemas.microsoft.com/office/powerpoint/2010/main" val="39435154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0C90FCE7-4D42-441C-80BE-8657693C9797}" type="slidenum">
              <a:rPr lang="en-CA" smtClean="0"/>
              <a:pPr/>
              <a:t>9</a:t>
            </a:fld>
            <a:endParaRPr lang="en-CA"/>
          </a:p>
        </p:txBody>
      </p:sp>
    </p:spTree>
    <p:extLst>
      <p:ext uri="{BB962C8B-B14F-4D97-AF65-F5344CB8AC3E}">
        <p14:creationId xmlns:p14="http://schemas.microsoft.com/office/powerpoint/2010/main" val="10418884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04979F0C-9BFF-4F2C-925A-C7CC528530AA}" type="datetimeFigureOut">
              <a:rPr lang="en-CA" smtClean="0"/>
              <a:pPr/>
              <a:t>2021-03-28</a:t>
            </a:fld>
            <a:endParaRPr lang="en-CA"/>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CA"/>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ECC57EF7-B102-43BA-9B6C-9DA055D5DEFA}" type="slidenum">
              <a:rPr lang="en-CA" smtClean="0"/>
              <a:pPr/>
              <a:t>‹#›</a:t>
            </a:fld>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4979F0C-9BFF-4F2C-925A-C7CC528530AA}" type="datetimeFigureOut">
              <a:rPr lang="en-CA" smtClean="0"/>
              <a:pPr/>
              <a:t>2021-03-28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CC57EF7-B102-43BA-9B6C-9DA055D5DEFA}"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4979F0C-9BFF-4F2C-925A-C7CC528530AA}" type="datetimeFigureOut">
              <a:rPr lang="en-CA" smtClean="0"/>
              <a:pPr/>
              <a:t>2021-03-28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CC57EF7-B102-43BA-9B6C-9DA055D5DEFA}" type="slidenum">
              <a:rPr lang="en-CA" smtClean="0"/>
              <a:pPr/>
              <a:t>‹#›</a:t>
            </a:fld>
            <a:endParaRPr lang="en-C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931863" y="96838"/>
            <a:ext cx="7158037" cy="1412875"/>
          </a:xfrm>
        </p:spPr>
        <p:txBody>
          <a:bodyPr/>
          <a:lstStyle/>
          <a:p>
            <a:r>
              <a:rPr lang="en-US"/>
              <a:t>Click to edit Master title style</a:t>
            </a:r>
            <a:endParaRPr lang="en-CA"/>
          </a:p>
        </p:txBody>
      </p:sp>
      <p:sp>
        <p:nvSpPr>
          <p:cNvPr id="3" name="Content Placeholder 2"/>
          <p:cNvSpPr>
            <a:spLocks noGrp="1"/>
          </p:cNvSpPr>
          <p:nvPr>
            <p:ph sz="quarter" idx="1"/>
          </p:nvPr>
        </p:nvSpPr>
        <p:spPr>
          <a:xfrm>
            <a:off x="949325" y="1981200"/>
            <a:ext cx="3754438"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quarter" idx="2"/>
          </p:nvPr>
        </p:nvSpPr>
        <p:spPr>
          <a:xfrm>
            <a:off x="4856163" y="1981200"/>
            <a:ext cx="3754437"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Content Placeholder 4"/>
          <p:cNvSpPr>
            <a:spLocks noGrp="1"/>
          </p:cNvSpPr>
          <p:nvPr>
            <p:ph sz="quarter" idx="3"/>
          </p:nvPr>
        </p:nvSpPr>
        <p:spPr>
          <a:xfrm>
            <a:off x="949325" y="4114800"/>
            <a:ext cx="3754438"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Content Placeholder 5"/>
          <p:cNvSpPr>
            <a:spLocks noGrp="1"/>
          </p:cNvSpPr>
          <p:nvPr>
            <p:ph sz="quarter" idx="4"/>
          </p:nvPr>
        </p:nvSpPr>
        <p:spPr>
          <a:xfrm>
            <a:off x="4856163" y="4114800"/>
            <a:ext cx="3754437"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a:xfrm>
            <a:off x="946150" y="6248400"/>
            <a:ext cx="1905000" cy="457200"/>
          </a:xfrm>
        </p:spPr>
        <p:txBody>
          <a:bodyPr/>
          <a:lstStyle>
            <a:lvl1pPr>
              <a:defRPr/>
            </a:lvl1pPr>
          </a:lstStyle>
          <a:p>
            <a:endParaRPr lang="en-CA"/>
          </a:p>
        </p:txBody>
      </p:sp>
      <p:sp>
        <p:nvSpPr>
          <p:cNvPr id="8" name="Footer Placeholder 7"/>
          <p:cNvSpPr>
            <a:spLocks noGrp="1"/>
          </p:cNvSpPr>
          <p:nvPr>
            <p:ph type="ftr" sz="quarter" idx="11"/>
          </p:nvPr>
        </p:nvSpPr>
        <p:spPr>
          <a:xfrm>
            <a:off x="3352800" y="6248400"/>
            <a:ext cx="2895600" cy="457200"/>
          </a:xfrm>
        </p:spPr>
        <p:txBody>
          <a:bodyPr/>
          <a:lstStyle>
            <a:lvl1pPr>
              <a:defRPr/>
            </a:lvl1pPr>
          </a:lstStyle>
          <a:p>
            <a:endParaRPr lang="en-CA"/>
          </a:p>
        </p:txBody>
      </p:sp>
      <p:sp>
        <p:nvSpPr>
          <p:cNvPr id="9" name="Slide Number Placeholder 8"/>
          <p:cNvSpPr>
            <a:spLocks noGrp="1"/>
          </p:cNvSpPr>
          <p:nvPr>
            <p:ph type="sldNum" sz="quarter" idx="12"/>
          </p:nvPr>
        </p:nvSpPr>
        <p:spPr>
          <a:xfrm>
            <a:off x="6705600" y="6248400"/>
            <a:ext cx="1905000" cy="457200"/>
          </a:xfrm>
        </p:spPr>
        <p:txBody>
          <a:bodyPr/>
          <a:lstStyle>
            <a:lvl1pPr>
              <a:defRPr/>
            </a:lvl1pPr>
          </a:lstStyle>
          <a:p>
            <a:fld id="{9A1138B3-5A20-4CAC-9313-94C23FD5C27D}" type="slidenum">
              <a:rPr lang="en-CA"/>
              <a:pPr/>
              <a:t>‹#›</a:t>
            </a:fld>
            <a:endParaRPr lang="en-CA"/>
          </a:p>
        </p:txBody>
      </p:sp>
    </p:spTree>
    <p:extLst>
      <p:ext uri="{BB962C8B-B14F-4D97-AF65-F5344CB8AC3E}">
        <p14:creationId xmlns:p14="http://schemas.microsoft.com/office/powerpoint/2010/main" val="2627347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04979F0C-9BFF-4F2C-925A-C7CC528530AA}" type="datetimeFigureOut">
              <a:rPr lang="en-CA" smtClean="0"/>
              <a:pPr/>
              <a:t>2021-03-28</a:t>
            </a:fld>
            <a:endParaRPr lang="en-CA"/>
          </a:p>
        </p:txBody>
      </p:sp>
      <p:sp>
        <p:nvSpPr>
          <p:cNvPr id="9" name="Slide Number Placeholder 8"/>
          <p:cNvSpPr>
            <a:spLocks noGrp="1"/>
          </p:cNvSpPr>
          <p:nvPr>
            <p:ph type="sldNum" sz="quarter" idx="15"/>
          </p:nvPr>
        </p:nvSpPr>
        <p:spPr/>
        <p:txBody>
          <a:bodyPr rtlCol="0"/>
          <a:lstStyle/>
          <a:p>
            <a:fld id="{ECC57EF7-B102-43BA-9B6C-9DA055D5DEFA}" type="slidenum">
              <a:rPr lang="en-CA" smtClean="0"/>
              <a:pPr/>
              <a:t>‹#›</a:t>
            </a:fld>
            <a:endParaRPr lang="en-CA"/>
          </a:p>
        </p:txBody>
      </p:sp>
      <p:sp>
        <p:nvSpPr>
          <p:cNvPr id="10" name="Footer Placeholder 9"/>
          <p:cNvSpPr>
            <a:spLocks noGrp="1"/>
          </p:cNvSpPr>
          <p:nvPr>
            <p:ph type="ftr" sz="quarter" idx="16"/>
          </p:nvPr>
        </p:nvSpPr>
        <p:spPr/>
        <p:txBody>
          <a:bodyPr rtlCol="0"/>
          <a:lstStyle/>
          <a:p>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04979F0C-9BFF-4F2C-925A-C7CC528530AA}" type="datetimeFigureOut">
              <a:rPr lang="en-CA" smtClean="0"/>
              <a:pPr/>
              <a:t>2021-03-28</a:t>
            </a:fld>
            <a:endParaRPr lang="en-CA"/>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CA"/>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ECC57EF7-B102-43BA-9B6C-9DA055D5DEFA}" type="slidenum">
              <a:rPr lang="en-CA" smtClean="0"/>
              <a:pPr/>
              <a:t>‹#›</a:t>
            </a:fld>
            <a:endParaRPr lang="en-C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04979F0C-9BFF-4F2C-925A-C7CC528530AA}" type="datetimeFigureOut">
              <a:rPr lang="en-CA" smtClean="0"/>
              <a:pPr/>
              <a:t>2021-03-28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CC57EF7-B102-43BA-9B6C-9DA055D5DEFA}" type="slidenum">
              <a:rPr lang="en-CA" smtClean="0"/>
              <a:pPr/>
              <a:t>‹#›</a:t>
            </a:fld>
            <a:endParaRPr lang="en-CA"/>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04979F0C-9BFF-4F2C-925A-C7CC528530AA}" type="datetimeFigureOut">
              <a:rPr lang="en-CA" smtClean="0"/>
              <a:pPr/>
              <a:t>2021-03-28</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ECC57EF7-B102-43BA-9B6C-9DA055D5DEFA}" type="slidenum">
              <a:rPr lang="en-CA" smtClean="0"/>
              <a:pPr/>
              <a:t>‹#›</a:t>
            </a:fld>
            <a:endParaRPr lang="en-CA"/>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04979F0C-9BFF-4F2C-925A-C7CC528530AA}" type="datetimeFigureOut">
              <a:rPr lang="en-CA" smtClean="0"/>
              <a:pPr/>
              <a:t>2021-03-28</a:t>
            </a:fld>
            <a:endParaRPr lang="en-CA"/>
          </a:p>
        </p:txBody>
      </p:sp>
      <p:sp>
        <p:nvSpPr>
          <p:cNvPr id="7" name="Slide Number Placeholder 6"/>
          <p:cNvSpPr>
            <a:spLocks noGrp="1"/>
          </p:cNvSpPr>
          <p:nvPr>
            <p:ph type="sldNum" sz="quarter" idx="11"/>
          </p:nvPr>
        </p:nvSpPr>
        <p:spPr/>
        <p:txBody>
          <a:bodyPr rtlCol="0"/>
          <a:lstStyle/>
          <a:p>
            <a:fld id="{ECC57EF7-B102-43BA-9B6C-9DA055D5DEFA}" type="slidenum">
              <a:rPr lang="en-CA" smtClean="0"/>
              <a:pPr/>
              <a:t>‹#›</a:t>
            </a:fld>
            <a:endParaRPr lang="en-CA"/>
          </a:p>
        </p:txBody>
      </p:sp>
      <p:sp>
        <p:nvSpPr>
          <p:cNvPr id="8" name="Footer Placeholder 7"/>
          <p:cNvSpPr>
            <a:spLocks noGrp="1"/>
          </p:cNvSpPr>
          <p:nvPr>
            <p:ph type="ftr" sz="quarter" idx="12"/>
          </p:nvPr>
        </p:nvSpPr>
        <p:spPr/>
        <p:txBody>
          <a:bodyPr rtlCol="0"/>
          <a:lstStyle/>
          <a:p>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979F0C-9BFF-4F2C-925A-C7CC528530AA}" type="datetimeFigureOut">
              <a:rPr lang="en-CA" smtClean="0"/>
              <a:pPr/>
              <a:t>2021-03-28</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ECC57EF7-B102-43BA-9B6C-9DA055D5DEFA}"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04979F0C-9BFF-4F2C-925A-C7CC528530AA}" type="datetimeFigureOut">
              <a:rPr lang="en-CA" smtClean="0"/>
              <a:pPr/>
              <a:t>2021-03-28</a:t>
            </a:fld>
            <a:endParaRPr lang="en-CA"/>
          </a:p>
        </p:txBody>
      </p:sp>
      <p:sp>
        <p:nvSpPr>
          <p:cNvPr id="22" name="Slide Number Placeholder 21"/>
          <p:cNvSpPr>
            <a:spLocks noGrp="1"/>
          </p:cNvSpPr>
          <p:nvPr>
            <p:ph type="sldNum" sz="quarter" idx="15"/>
          </p:nvPr>
        </p:nvSpPr>
        <p:spPr/>
        <p:txBody>
          <a:bodyPr rtlCol="0"/>
          <a:lstStyle/>
          <a:p>
            <a:fld id="{ECC57EF7-B102-43BA-9B6C-9DA055D5DEFA}" type="slidenum">
              <a:rPr lang="en-CA" smtClean="0"/>
              <a:pPr/>
              <a:t>‹#›</a:t>
            </a:fld>
            <a:endParaRPr lang="en-CA"/>
          </a:p>
        </p:txBody>
      </p:sp>
      <p:sp>
        <p:nvSpPr>
          <p:cNvPr id="23" name="Footer Placeholder 22"/>
          <p:cNvSpPr>
            <a:spLocks noGrp="1"/>
          </p:cNvSpPr>
          <p:nvPr>
            <p:ph type="ftr" sz="quarter" idx="16"/>
          </p:nvPr>
        </p:nvSpPr>
        <p:spPr/>
        <p:txBody>
          <a:bodyPr rtlCol="0"/>
          <a:lstStyle/>
          <a:p>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04979F0C-9BFF-4F2C-925A-C7CC528530AA}" type="datetimeFigureOut">
              <a:rPr lang="en-CA" smtClean="0"/>
              <a:pPr/>
              <a:t>2021-03-28</a:t>
            </a:fld>
            <a:endParaRPr lang="en-CA"/>
          </a:p>
        </p:txBody>
      </p:sp>
      <p:sp>
        <p:nvSpPr>
          <p:cNvPr id="18" name="Slide Number Placeholder 17"/>
          <p:cNvSpPr>
            <a:spLocks noGrp="1"/>
          </p:cNvSpPr>
          <p:nvPr>
            <p:ph type="sldNum" sz="quarter" idx="11"/>
          </p:nvPr>
        </p:nvSpPr>
        <p:spPr/>
        <p:txBody>
          <a:bodyPr rtlCol="0"/>
          <a:lstStyle/>
          <a:p>
            <a:fld id="{ECC57EF7-B102-43BA-9B6C-9DA055D5DEFA}" type="slidenum">
              <a:rPr lang="en-CA" smtClean="0"/>
              <a:pPr/>
              <a:t>‹#›</a:t>
            </a:fld>
            <a:endParaRPr lang="en-CA"/>
          </a:p>
        </p:txBody>
      </p:sp>
      <p:sp>
        <p:nvSpPr>
          <p:cNvPr id="21" name="Footer Placeholder 20"/>
          <p:cNvSpPr>
            <a:spLocks noGrp="1"/>
          </p:cNvSpPr>
          <p:nvPr>
            <p:ph type="ftr" sz="quarter" idx="12"/>
          </p:nvPr>
        </p:nvSpPr>
        <p:spPr/>
        <p:txBody>
          <a:bodyPr rtlCol="0"/>
          <a:lstStyle/>
          <a:p>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4979F0C-9BFF-4F2C-925A-C7CC528530AA}" type="datetimeFigureOut">
              <a:rPr lang="en-CA" smtClean="0"/>
              <a:pPr/>
              <a:t>2021-03-28</a:t>
            </a:fld>
            <a:endParaRPr lang="en-CA"/>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CA"/>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CC57EF7-B102-43BA-9B6C-9DA055D5DEFA}"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60.wmf"/><Relationship Id="rId13" Type="http://schemas.openxmlformats.org/officeDocument/2006/relationships/oleObject" Target="../embeddings/oleObject64.bin"/><Relationship Id="rId18" Type="http://schemas.openxmlformats.org/officeDocument/2006/relationships/image" Target="../media/image65.wmf"/><Relationship Id="rId3" Type="http://schemas.openxmlformats.org/officeDocument/2006/relationships/oleObject" Target="../embeddings/oleObject59.bin"/><Relationship Id="rId7" Type="http://schemas.openxmlformats.org/officeDocument/2006/relationships/oleObject" Target="../embeddings/oleObject61.bin"/><Relationship Id="rId12" Type="http://schemas.openxmlformats.org/officeDocument/2006/relationships/image" Target="../media/image62.wmf"/><Relationship Id="rId17" Type="http://schemas.openxmlformats.org/officeDocument/2006/relationships/oleObject" Target="../embeddings/oleObject66.bin"/><Relationship Id="rId2" Type="http://schemas.openxmlformats.org/officeDocument/2006/relationships/notesSlide" Target="../notesSlides/notesSlide10.xml"/><Relationship Id="rId16" Type="http://schemas.openxmlformats.org/officeDocument/2006/relationships/image" Target="../media/image64.wmf"/><Relationship Id="rId1" Type="http://schemas.openxmlformats.org/officeDocument/2006/relationships/slideLayout" Target="../slideLayouts/slideLayout2.xml"/><Relationship Id="rId6" Type="http://schemas.openxmlformats.org/officeDocument/2006/relationships/image" Target="../media/image59.wmf"/><Relationship Id="rId11" Type="http://schemas.openxmlformats.org/officeDocument/2006/relationships/oleObject" Target="../embeddings/oleObject63.bin"/><Relationship Id="rId5" Type="http://schemas.openxmlformats.org/officeDocument/2006/relationships/oleObject" Target="../embeddings/oleObject60.bin"/><Relationship Id="rId15" Type="http://schemas.openxmlformats.org/officeDocument/2006/relationships/oleObject" Target="../embeddings/oleObject65.bin"/><Relationship Id="rId10" Type="http://schemas.openxmlformats.org/officeDocument/2006/relationships/image" Target="../media/image61.wmf"/><Relationship Id="rId4" Type="http://schemas.openxmlformats.org/officeDocument/2006/relationships/image" Target="../media/image58.wmf"/><Relationship Id="rId9" Type="http://schemas.openxmlformats.org/officeDocument/2006/relationships/oleObject" Target="../embeddings/oleObject62.bin"/><Relationship Id="rId14" Type="http://schemas.openxmlformats.org/officeDocument/2006/relationships/image" Target="../media/image63.wmf"/></Relationships>
</file>

<file path=ppt/slides/_rels/slide11.xml.rels><?xml version="1.0" encoding="UTF-8" standalone="yes"?>
<Relationships xmlns="http://schemas.openxmlformats.org/package/2006/relationships"><Relationship Id="rId8" Type="http://schemas.openxmlformats.org/officeDocument/2006/relationships/image" Target="../media/image68.wmf"/><Relationship Id="rId13" Type="http://schemas.openxmlformats.org/officeDocument/2006/relationships/oleObject" Target="../embeddings/oleObject72.bin"/><Relationship Id="rId3" Type="http://schemas.openxmlformats.org/officeDocument/2006/relationships/oleObject" Target="../embeddings/oleObject67.bin"/><Relationship Id="rId7" Type="http://schemas.openxmlformats.org/officeDocument/2006/relationships/oleObject" Target="../embeddings/oleObject69.bin"/><Relationship Id="rId12" Type="http://schemas.openxmlformats.org/officeDocument/2006/relationships/image" Target="../media/image70.wmf"/><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67.wmf"/><Relationship Id="rId11" Type="http://schemas.openxmlformats.org/officeDocument/2006/relationships/oleObject" Target="../embeddings/oleObject71.bin"/><Relationship Id="rId5" Type="http://schemas.openxmlformats.org/officeDocument/2006/relationships/oleObject" Target="../embeddings/oleObject68.bin"/><Relationship Id="rId10" Type="http://schemas.openxmlformats.org/officeDocument/2006/relationships/image" Target="../media/image69.wmf"/><Relationship Id="rId4" Type="http://schemas.openxmlformats.org/officeDocument/2006/relationships/image" Target="../media/image66.wmf"/><Relationship Id="rId9" Type="http://schemas.openxmlformats.org/officeDocument/2006/relationships/oleObject" Target="../embeddings/oleObject70.bin"/><Relationship Id="rId14" Type="http://schemas.openxmlformats.org/officeDocument/2006/relationships/image" Target="../media/image71.wmf"/></Relationships>
</file>

<file path=ppt/slides/_rels/slide12.xml.rels><?xml version="1.0" encoding="UTF-8" standalone="yes"?>
<Relationships xmlns="http://schemas.openxmlformats.org/package/2006/relationships"><Relationship Id="rId8" Type="http://schemas.openxmlformats.org/officeDocument/2006/relationships/image" Target="../media/image74.wmf"/><Relationship Id="rId13" Type="http://schemas.openxmlformats.org/officeDocument/2006/relationships/oleObject" Target="../embeddings/oleObject78.bin"/><Relationship Id="rId18" Type="http://schemas.openxmlformats.org/officeDocument/2006/relationships/image" Target="../media/image79.wmf"/><Relationship Id="rId3" Type="http://schemas.openxmlformats.org/officeDocument/2006/relationships/oleObject" Target="../embeddings/oleObject73.bin"/><Relationship Id="rId7" Type="http://schemas.openxmlformats.org/officeDocument/2006/relationships/oleObject" Target="../embeddings/oleObject75.bin"/><Relationship Id="rId12" Type="http://schemas.openxmlformats.org/officeDocument/2006/relationships/image" Target="../media/image76.wmf"/><Relationship Id="rId17" Type="http://schemas.openxmlformats.org/officeDocument/2006/relationships/oleObject" Target="../embeddings/oleObject80.bin"/><Relationship Id="rId2" Type="http://schemas.openxmlformats.org/officeDocument/2006/relationships/notesSlide" Target="../notesSlides/notesSlide12.xml"/><Relationship Id="rId16" Type="http://schemas.openxmlformats.org/officeDocument/2006/relationships/image" Target="../media/image78.wmf"/><Relationship Id="rId20" Type="http://schemas.openxmlformats.org/officeDocument/2006/relationships/image" Target="../media/image80.wmf"/><Relationship Id="rId1" Type="http://schemas.openxmlformats.org/officeDocument/2006/relationships/slideLayout" Target="../slideLayouts/slideLayout12.xml"/><Relationship Id="rId6" Type="http://schemas.openxmlformats.org/officeDocument/2006/relationships/image" Target="../media/image73.wmf"/><Relationship Id="rId11" Type="http://schemas.openxmlformats.org/officeDocument/2006/relationships/oleObject" Target="../embeddings/oleObject77.bin"/><Relationship Id="rId5" Type="http://schemas.openxmlformats.org/officeDocument/2006/relationships/oleObject" Target="../embeddings/oleObject74.bin"/><Relationship Id="rId15" Type="http://schemas.openxmlformats.org/officeDocument/2006/relationships/oleObject" Target="../embeddings/oleObject79.bin"/><Relationship Id="rId10" Type="http://schemas.openxmlformats.org/officeDocument/2006/relationships/image" Target="../media/image75.wmf"/><Relationship Id="rId19" Type="http://schemas.openxmlformats.org/officeDocument/2006/relationships/oleObject" Target="../embeddings/oleObject81.bin"/><Relationship Id="rId4" Type="http://schemas.openxmlformats.org/officeDocument/2006/relationships/image" Target="../media/image72.wmf"/><Relationship Id="rId9" Type="http://schemas.openxmlformats.org/officeDocument/2006/relationships/oleObject" Target="../embeddings/oleObject76.bin"/><Relationship Id="rId14" Type="http://schemas.openxmlformats.org/officeDocument/2006/relationships/image" Target="../media/image77.wmf"/></Relationships>
</file>

<file path=ppt/slides/_rels/slide13.xml.rels><?xml version="1.0" encoding="UTF-8" standalone="yes"?>
<Relationships xmlns="http://schemas.openxmlformats.org/package/2006/relationships"><Relationship Id="rId8" Type="http://schemas.openxmlformats.org/officeDocument/2006/relationships/image" Target="../media/image83.wmf"/><Relationship Id="rId13" Type="http://schemas.openxmlformats.org/officeDocument/2006/relationships/oleObject" Target="../embeddings/oleObject87.bin"/><Relationship Id="rId18" Type="http://schemas.openxmlformats.org/officeDocument/2006/relationships/image" Target="../media/image88.wmf"/><Relationship Id="rId3" Type="http://schemas.openxmlformats.org/officeDocument/2006/relationships/oleObject" Target="../embeddings/oleObject82.bin"/><Relationship Id="rId21" Type="http://schemas.openxmlformats.org/officeDocument/2006/relationships/oleObject" Target="../embeddings/oleObject91.bin"/><Relationship Id="rId7" Type="http://schemas.openxmlformats.org/officeDocument/2006/relationships/oleObject" Target="../embeddings/oleObject84.bin"/><Relationship Id="rId12" Type="http://schemas.openxmlformats.org/officeDocument/2006/relationships/image" Target="../media/image85.wmf"/><Relationship Id="rId17" Type="http://schemas.openxmlformats.org/officeDocument/2006/relationships/oleObject" Target="../embeddings/oleObject89.bin"/><Relationship Id="rId2" Type="http://schemas.openxmlformats.org/officeDocument/2006/relationships/notesSlide" Target="../notesSlides/notesSlide13.xml"/><Relationship Id="rId16" Type="http://schemas.openxmlformats.org/officeDocument/2006/relationships/image" Target="../media/image87.wmf"/><Relationship Id="rId20" Type="http://schemas.openxmlformats.org/officeDocument/2006/relationships/image" Target="../media/image89.wmf"/><Relationship Id="rId1" Type="http://schemas.openxmlformats.org/officeDocument/2006/relationships/slideLayout" Target="../slideLayouts/slideLayout12.xml"/><Relationship Id="rId6" Type="http://schemas.openxmlformats.org/officeDocument/2006/relationships/image" Target="../media/image82.wmf"/><Relationship Id="rId11" Type="http://schemas.openxmlformats.org/officeDocument/2006/relationships/oleObject" Target="../embeddings/oleObject86.bin"/><Relationship Id="rId5" Type="http://schemas.openxmlformats.org/officeDocument/2006/relationships/oleObject" Target="../embeddings/oleObject83.bin"/><Relationship Id="rId15" Type="http://schemas.openxmlformats.org/officeDocument/2006/relationships/oleObject" Target="../embeddings/oleObject88.bin"/><Relationship Id="rId10" Type="http://schemas.openxmlformats.org/officeDocument/2006/relationships/image" Target="../media/image84.wmf"/><Relationship Id="rId19" Type="http://schemas.openxmlformats.org/officeDocument/2006/relationships/oleObject" Target="../embeddings/oleObject90.bin"/><Relationship Id="rId4" Type="http://schemas.openxmlformats.org/officeDocument/2006/relationships/image" Target="../media/image81.wmf"/><Relationship Id="rId9" Type="http://schemas.openxmlformats.org/officeDocument/2006/relationships/oleObject" Target="../embeddings/oleObject85.bin"/><Relationship Id="rId14" Type="http://schemas.openxmlformats.org/officeDocument/2006/relationships/image" Target="../media/image86.wmf"/><Relationship Id="rId22" Type="http://schemas.openxmlformats.org/officeDocument/2006/relationships/image" Target="../media/image90.wmf"/></Relationships>
</file>

<file path=ppt/slides/_rels/slide14.xml.rels><?xml version="1.0" encoding="UTF-8" standalone="yes"?>
<Relationships xmlns="http://schemas.openxmlformats.org/package/2006/relationships"><Relationship Id="rId8" Type="http://schemas.openxmlformats.org/officeDocument/2006/relationships/image" Target="../media/image95.png"/><Relationship Id="rId13" Type="http://schemas.openxmlformats.org/officeDocument/2006/relationships/image" Target="../media/image97.wmf"/><Relationship Id="rId18" Type="http://schemas.openxmlformats.org/officeDocument/2006/relationships/oleObject" Target="../embeddings/oleObject98.bin"/><Relationship Id="rId3" Type="http://schemas.openxmlformats.org/officeDocument/2006/relationships/oleObject" Target="../embeddings/oleObject92.bin"/><Relationship Id="rId21" Type="http://schemas.openxmlformats.org/officeDocument/2006/relationships/oleObject" Target="../embeddings/oleObject100.bin"/><Relationship Id="rId7" Type="http://schemas.openxmlformats.org/officeDocument/2006/relationships/image" Target="../media/image94.png"/><Relationship Id="rId12" Type="http://schemas.openxmlformats.org/officeDocument/2006/relationships/oleObject" Target="../embeddings/oleObject95.bin"/><Relationship Id="rId17" Type="http://schemas.openxmlformats.org/officeDocument/2006/relationships/image" Target="../media/image99.wmf"/><Relationship Id="rId2" Type="http://schemas.openxmlformats.org/officeDocument/2006/relationships/notesSlide" Target="../notesSlides/notesSlide14.xml"/><Relationship Id="rId16" Type="http://schemas.openxmlformats.org/officeDocument/2006/relationships/oleObject" Target="../embeddings/oleObject97.bin"/><Relationship Id="rId20" Type="http://schemas.openxmlformats.org/officeDocument/2006/relationships/oleObject" Target="../embeddings/oleObject99.bin"/><Relationship Id="rId1" Type="http://schemas.openxmlformats.org/officeDocument/2006/relationships/slideLayout" Target="../slideLayouts/slideLayout12.xml"/><Relationship Id="rId6" Type="http://schemas.openxmlformats.org/officeDocument/2006/relationships/image" Target="../media/image93.png"/><Relationship Id="rId11" Type="http://schemas.openxmlformats.org/officeDocument/2006/relationships/oleObject" Target="../embeddings/oleObject94.bin"/><Relationship Id="rId24" Type="http://schemas.openxmlformats.org/officeDocument/2006/relationships/image" Target="../media/image102.wmf"/><Relationship Id="rId5" Type="http://schemas.openxmlformats.org/officeDocument/2006/relationships/image" Target="../media/image92.png"/><Relationship Id="rId15" Type="http://schemas.openxmlformats.org/officeDocument/2006/relationships/image" Target="../media/image98.wmf"/><Relationship Id="rId23" Type="http://schemas.openxmlformats.org/officeDocument/2006/relationships/oleObject" Target="../embeddings/oleObject101.bin"/><Relationship Id="rId10" Type="http://schemas.openxmlformats.org/officeDocument/2006/relationships/image" Target="../media/image96.wmf"/><Relationship Id="rId19" Type="http://schemas.openxmlformats.org/officeDocument/2006/relationships/image" Target="../media/image100.wmf"/><Relationship Id="rId4" Type="http://schemas.openxmlformats.org/officeDocument/2006/relationships/image" Target="../media/image91.wmf"/><Relationship Id="rId9" Type="http://schemas.openxmlformats.org/officeDocument/2006/relationships/oleObject" Target="../embeddings/oleObject93.bin"/><Relationship Id="rId14" Type="http://schemas.openxmlformats.org/officeDocument/2006/relationships/oleObject" Target="../embeddings/oleObject96.bin"/><Relationship Id="rId22" Type="http://schemas.openxmlformats.org/officeDocument/2006/relationships/image" Target="../media/image101.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02.bin"/><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www.bcmath.ca/" TargetMode="External"/><Relationship Id="rId4" Type="http://schemas.openxmlformats.org/officeDocument/2006/relationships/image" Target="../media/image103.wmf"/></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105.bin"/><Relationship Id="rId13" Type="http://schemas.openxmlformats.org/officeDocument/2006/relationships/image" Target="../media/image107.wmf"/><Relationship Id="rId3" Type="http://schemas.openxmlformats.org/officeDocument/2006/relationships/oleObject" Target="../embeddings/oleObject103.bin"/><Relationship Id="rId7" Type="http://schemas.openxmlformats.org/officeDocument/2006/relationships/hyperlink" Target="http://www.bcmath.ca/" TargetMode="External"/><Relationship Id="rId12" Type="http://schemas.openxmlformats.org/officeDocument/2006/relationships/oleObject" Target="../embeddings/oleObject107.bin"/><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104.wmf"/><Relationship Id="rId11" Type="http://schemas.openxmlformats.org/officeDocument/2006/relationships/image" Target="../media/image106.wmf"/><Relationship Id="rId5" Type="http://schemas.openxmlformats.org/officeDocument/2006/relationships/oleObject" Target="../embeddings/oleObject104.bin"/><Relationship Id="rId15" Type="http://schemas.openxmlformats.org/officeDocument/2006/relationships/image" Target="../media/image108.wmf"/><Relationship Id="rId10" Type="http://schemas.openxmlformats.org/officeDocument/2006/relationships/oleObject" Target="../embeddings/oleObject106.bin"/><Relationship Id="rId4" Type="http://schemas.openxmlformats.org/officeDocument/2006/relationships/image" Target="../media/image103.wmf"/><Relationship Id="rId9" Type="http://schemas.openxmlformats.org/officeDocument/2006/relationships/image" Target="../media/image105.wmf"/><Relationship Id="rId14" Type="http://schemas.openxmlformats.org/officeDocument/2006/relationships/oleObject" Target="../embeddings/oleObject108.bin"/></Relationships>
</file>

<file path=ppt/slides/_rels/slide2.x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oleObject" Target="../embeddings/oleObject6.bin"/><Relationship Id="rId18" Type="http://schemas.openxmlformats.org/officeDocument/2006/relationships/image" Target="../media/image9.wmf"/><Relationship Id="rId26" Type="http://schemas.openxmlformats.org/officeDocument/2006/relationships/image" Target="../media/image13.wmf"/><Relationship Id="rId3" Type="http://schemas.openxmlformats.org/officeDocument/2006/relationships/oleObject" Target="../embeddings/oleObject1.bin"/><Relationship Id="rId21" Type="http://schemas.openxmlformats.org/officeDocument/2006/relationships/oleObject" Target="../embeddings/oleObject10.bin"/><Relationship Id="rId34" Type="http://schemas.openxmlformats.org/officeDocument/2006/relationships/image" Target="../media/image17.wmf"/><Relationship Id="rId7" Type="http://schemas.openxmlformats.org/officeDocument/2006/relationships/oleObject" Target="../embeddings/oleObject3.bin"/><Relationship Id="rId12" Type="http://schemas.openxmlformats.org/officeDocument/2006/relationships/image" Target="../media/image6.wmf"/><Relationship Id="rId17" Type="http://schemas.openxmlformats.org/officeDocument/2006/relationships/oleObject" Target="../embeddings/oleObject8.bin"/><Relationship Id="rId25" Type="http://schemas.openxmlformats.org/officeDocument/2006/relationships/oleObject" Target="../embeddings/oleObject12.bin"/><Relationship Id="rId33" Type="http://schemas.openxmlformats.org/officeDocument/2006/relationships/oleObject" Target="../embeddings/oleObject16.bin"/><Relationship Id="rId2" Type="http://schemas.openxmlformats.org/officeDocument/2006/relationships/notesSlide" Target="../notesSlides/notesSlide2.xml"/><Relationship Id="rId16" Type="http://schemas.openxmlformats.org/officeDocument/2006/relationships/image" Target="../media/image8.wmf"/><Relationship Id="rId20" Type="http://schemas.openxmlformats.org/officeDocument/2006/relationships/image" Target="../media/image10.wmf"/><Relationship Id="rId29" Type="http://schemas.openxmlformats.org/officeDocument/2006/relationships/oleObject" Target="../embeddings/oleObject14.bin"/><Relationship Id="rId1" Type="http://schemas.openxmlformats.org/officeDocument/2006/relationships/slideLayout" Target="../slideLayouts/slideLayout2.xml"/><Relationship Id="rId6" Type="http://schemas.openxmlformats.org/officeDocument/2006/relationships/image" Target="../media/image3.wmf"/><Relationship Id="rId11" Type="http://schemas.openxmlformats.org/officeDocument/2006/relationships/oleObject" Target="../embeddings/oleObject5.bin"/><Relationship Id="rId24" Type="http://schemas.openxmlformats.org/officeDocument/2006/relationships/image" Target="../media/image12.wmf"/><Relationship Id="rId32" Type="http://schemas.openxmlformats.org/officeDocument/2006/relationships/image" Target="../media/image16.wmf"/><Relationship Id="rId5" Type="http://schemas.openxmlformats.org/officeDocument/2006/relationships/oleObject" Target="../embeddings/oleObject2.bin"/><Relationship Id="rId15" Type="http://schemas.openxmlformats.org/officeDocument/2006/relationships/oleObject" Target="../embeddings/oleObject7.bin"/><Relationship Id="rId23" Type="http://schemas.openxmlformats.org/officeDocument/2006/relationships/oleObject" Target="../embeddings/oleObject11.bin"/><Relationship Id="rId28" Type="http://schemas.openxmlformats.org/officeDocument/2006/relationships/image" Target="../media/image14.wmf"/><Relationship Id="rId36" Type="http://schemas.openxmlformats.org/officeDocument/2006/relationships/image" Target="../media/image18.wmf"/><Relationship Id="rId10" Type="http://schemas.openxmlformats.org/officeDocument/2006/relationships/image" Target="../media/image5.wmf"/><Relationship Id="rId19" Type="http://schemas.openxmlformats.org/officeDocument/2006/relationships/oleObject" Target="../embeddings/oleObject9.bin"/><Relationship Id="rId31" Type="http://schemas.openxmlformats.org/officeDocument/2006/relationships/oleObject" Target="../embeddings/oleObject15.bin"/><Relationship Id="rId4" Type="http://schemas.openxmlformats.org/officeDocument/2006/relationships/image" Target="../media/image2.wmf"/><Relationship Id="rId9" Type="http://schemas.openxmlformats.org/officeDocument/2006/relationships/oleObject" Target="../embeddings/oleObject4.bin"/><Relationship Id="rId14" Type="http://schemas.openxmlformats.org/officeDocument/2006/relationships/image" Target="../media/image7.wmf"/><Relationship Id="rId22" Type="http://schemas.openxmlformats.org/officeDocument/2006/relationships/image" Target="../media/image11.wmf"/><Relationship Id="rId27" Type="http://schemas.openxmlformats.org/officeDocument/2006/relationships/oleObject" Target="../embeddings/oleObject13.bin"/><Relationship Id="rId30" Type="http://schemas.openxmlformats.org/officeDocument/2006/relationships/image" Target="../media/image15.wmf"/><Relationship Id="rId35" Type="http://schemas.openxmlformats.org/officeDocument/2006/relationships/oleObject" Target="../embeddings/oleObject17.bin"/></Relationships>
</file>

<file path=ppt/slides/_rels/slide3.xml.rels><?xml version="1.0" encoding="UTF-8" standalone="yes"?>
<Relationships xmlns="http://schemas.openxmlformats.org/package/2006/relationships"><Relationship Id="rId8" Type="http://schemas.openxmlformats.org/officeDocument/2006/relationships/image" Target="../media/image21.wmf"/><Relationship Id="rId13" Type="http://schemas.openxmlformats.org/officeDocument/2006/relationships/oleObject" Target="../embeddings/oleObject23.bin"/><Relationship Id="rId18" Type="http://schemas.openxmlformats.org/officeDocument/2006/relationships/image" Target="../media/image26.wmf"/><Relationship Id="rId3" Type="http://schemas.openxmlformats.org/officeDocument/2006/relationships/oleObject" Target="../embeddings/oleObject18.bin"/><Relationship Id="rId7" Type="http://schemas.openxmlformats.org/officeDocument/2006/relationships/oleObject" Target="../embeddings/oleObject20.bin"/><Relationship Id="rId12" Type="http://schemas.openxmlformats.org/officeDocument/2006/relationships/image" Target="../media/image23.wmf"/><Relationship Id="rId17" Type="http://schemas.openxmlformats.org/officeDocument/2006/relationships/oleObject" Target="../embeddings/oleObject25.bin"/><Relationship Id="rId2" Type="http://schemas.openxmlformats.org/officeDocument/2006/relationships/notesSlide" Target="../notesSlides/notesSlide3.xml"/><Relationship Id="rId16" Type="http://schemas.openxmlformats.org/officeDocument/2006/relationships/image" Target="../media/image25.wmf"/><Relationship Id="rId1" Type="http://schemas.openxmlformats.org/officeDocument/2006/relationships/slideLayout" Target="../slideLayouts/slideLayout2.xml"/><Relationship Id="rId6" Type="http://schemas.openxmlformats.org/officeDocument/2006/relationships/image" Target="../media/image20.wmf"/><Relationship Id="rId11" Type="http://schemas.openxmlformats.org/officeDocument/2006/relationships/oleObject" Target="../embeddings/oleObject22.bin"/><Relationship Id="rId5" Type="http://schemas.openxmlformats.org/officeDocument/2006/relationships/oleObject" Target="../embeddings/oleObject19.bin"/><Relationship Id="rId15" Type="http://schemas.openxmlformats.org/officeDocument/2006/relationships/oleObject" Target="../embeddings/oleObject24.bin"/><Relationship Id="rId10" Type="http://schemas.openxmlformats.org/officeDocument/2006/relationships/image" Target="../media/image22.wmf"/><Relationship Id="rId19" Type="http://schemas.openxmlformats.org/officeDocument/2006/relationships/hyperlink" Target="http://www.bcmath.ca/" TargetMode="External"/><Relationship Id="rId4" Type="http://schemas.openxmlformats.org/officeDocument/2006/relationships/image" Target="../media/image19.wmf"/><Relationship Id="rId9" Type="http://schemas.openxmlformats.org/officeDocument/2006/relationships/oleObject" Target="../embeddings/oleObject21.bin"/><Relationship Id="rId14" Type="http://schemas.openxmlformats.org/officeDocument/2006/relationships/image" Target="../media/image24.wmf"/></Relationships>
</file>

<file path=ppt/slides/_rels/slide4.xml.rels><?xml version="1.0" encoding="UTF-8" standalone="yes"?>
<Relationships xmlns="http://schemas.openxmlformats.org/package/2006/relationships"><Relationship Id="rId8" Type="http://schemas.openxmlformats.org/officeDocument/2006/relationships/image" Target="../media/image29.wmf"/><Relationship Id="rId13" Type="http://schemas.openxmlformats.org/officeDocument/2006/relationships/oleObject" Target="../embeddings/oleObject31.bin"/><Relationship Id="rId18" Type="http://schemas.openxmlformats.org/officeDocument/2006/relationships/image" Target="../media/image34.wmf"/><Relationship Id="rId3" Type="http://schemas.openxmlformats.org/officeDocument/2006/relationships/oleObject" Target="../embeddings/oleObject26.bin"/><Relationship Id="rId21" Type="http://schemas.openxmlformats.org/officeDocument/2006/relationships/oleObject" Target="../embeddings/oleObject35.bin"/><Relationship Id="rId7" Type="http://schemas.openxmlformats.org/officeDocument/2006/relationships/oleObject" Target="../embeddings/oleObject28.bin"/><Relationship Id="rId12" Type="http://schemas.openxmlformats.org/officeDocument/2006/relationships/image" Target="../media/image31.wmf"/><Relationship Id="rId17" Type="http://schemas.openxmlformats.org/officeDocument/2006/relationships/oleObject" Target="../embeddings/oleObject33.bin"/><Relationship Id="rId2" Type="http://schemas.openxmlformats.org/officeDocument/2006/relationships/notesSlide" Target="../notesSlides/notesSlide4.xml"/><Relationship Id="rId16" Type="http://schemas.openxmlformats.org/officeDocument/2006/relationships/image" Target="../media/image33.wmf"/><Relationship Id="rId20" Type="http://schemas.openxmlformats.org/officeDocument/2006/relationships/image" Target="../media/image35.wmf"/><Relationship Id="rId1" Type="http://schemas.openxmlformats.org/officeDocument/2006/relationships/slideLayout" Target="../slideLayouts/slideLayout12.xml"/><Relationship Id="rId6" Type="http://schemas.openxmlformats.org/officeDocument/2006/relationships/image" Target="../media/image28.wmf"/><Relationship Id="rId11" Type="http://schemas.openxmlformats.org/officeDocument/2006/relationships/oleObject" Target="../embeddings/oleObject30.bin"/><Relationship Id="rId5" Type="http://schemas.openxmlformats.org/officeDocument/2006/relationships/oleObject" Target="../embeddings/oleObject27.bin"/><Relationship Id="rId15" Type="http://schemas.openxmlformats.org/officeDocument/2006/relationships/oleObject" Target="../embeddings/oleObject32.bin"/><Relationship Id="rId10" Type="http://schemas.openxmlformats.org/officeDocument/2006/relationships/image" Target="../media/image30.wmf"/><Relationship Id="rId19" Type="http://schemas.openxmlformats.org/officeDocument/2006/relationships/oleObject" Target="../embeddings/oleObject34.bin"/><Relationship Id="rId4" Type="http://schemas.openxmlformats.org/officeDocument/2006/relationships/image" Target="../media/image27.wmf"/><Relationship Id="rId9" Type="http://schemas.openxmlformats.org/officeDocument/2006/relationships/oleObject" Target="../embeddings/oleObject29.bin"/><Relationship Id="rId14" Type="http://schemas.openxmlformats.org/officeDocument/2006/relationships/image" Target="../media/image32.wmf"/><Relationship Id="rId22" Type="http://schemas.openxmlformats.org/officeDocument/2006/relationships/image" Target="../media/image36.wmf"/></Relationships>
</file>

<file path=ppt/slides/_rels/slide5.xml.rels><?xml version="1.0" encoding="UTF-8" standalone="yes"?>
<Relationships xmlns="http://schemas.openxmlformats.org/package/2006/relationships"><Relationship Id="rId8" Type="http://schemas.openxmlformats.org/officeDocument/2006/relationships/image" Target="../media/image39.wmf"/><Relationship Id="rId13" Type="http://schemas.openxmlformats.org/officeDocument/2006/relationships/oleObject" Target="../embeddings/oleObject41.bin"/><Relationship Id="rId18" Type="http://schemas.openxmlformats.org/officeDocument/2006/relationships/image" Target="../media/image44.wmf"/><Relationship Id="rId3" Type="http://schemas.openxmlformats.org/officeDocument/2006/relationships/oleObject" Target="../embeddings/oleObject36.bin"/><Relationship Id="rId21" Type="http://schemas.openxmlformats.org/officeDocument/2006/relationships/oleObject" Target="../embeddings/oleObject45.bin"/><Relationship Id="rId7" Type="http://schemas.openxmlformats.org/officeDocument/2006/relationships/oleObject" Target="../embeddings/oleObject38.bin"/><Relationship Id="rId12" Type="http://schemas.openxmlformats.org/officeDocument/2006/relationships/image" Target="../media/image41.wmf"/><Relationship Id="rId17" Type="http://schemas.openxmlformats.org/officeDocument/2006/relationships/oleObject" Target="../embeddings/oleObject43.bin"/><Relationship Id="rId2" Type="http://schemas.openxmlformats.org/officeDocument/2006/relationships/notesSlide" Target="../notesSlides/notesSlide5.xml"/><Relationship Id="rId16" Type="http://schemas.openxmlformats.org/officeDocument/2006/relationships/image" Target="../media/image43.wmf"/><Relationship Id="rId20" Type="http://schemas.openxmlformats.org/officeDocument/2006/relationships/image" Target="../media/image45.wmf"/><Relationship Id="rId1" Type="http://schemas.openxmlformats.org/officeDocument/2006/relationships/slideLayout" Target="../slideLayouts/slideLayout12.xml"/><Relationship Id="rId6" Type="http://schemas.openxmlformats.org/officeDocument/2006/relationships/image" Target="../media/image38.wmf"/><Relationship Id="rId11" Type="http://schemas.openxmlformats.org/officeDocument/2006/relationships/oleObject" Target="../embeddings/oleObject40.bin"/><Relationship Id="rId24" Type="http://schemas.openxmlformats.org/officeDocument/2006/relationships/image" Target="../media/image47.wmf"/><Relationship Id="rId5" Type="http://schemas.openxmlformats.org/officeDocument/2006/relationships/oleObject" Target="../embeddings/oleObject37.bin"/><Relationship Id="rId15" Type="http://schemas.openxmlformats.org/officeDocument/2006/relationships/oleObject" Target="../embeddings/oleObject42.bin"/><Relationship Id="rId23" Type="http://schemas.openxmlformats.org/officeDocument/2006/relationships/oleObject" Target="../embeddings/oleObject46.bin"/><Relationship Id="rId10" Type="http://schemas.openxmlformats.org/officeDocument/2006/relationships/image" Target="../media/image40.wmf"/><Relationship Id="rId19" Type="http://schemas.openxmlformats.org/officeDocument/2006/relationships/oleObject" Target="../embeddings/oleObject44.bin"/><Relationship Id="rId4" Type="http://schemas.openxmlformats.org/officeDocument/2006/relationships/image" Target="../media/image37.wmf"/><Relationship Id="rId9" Type="http://schemas.openxmlformats.org/officeDocument/2006/relationships/oleObject" Target="../embeddings/oleObject39.bin"/><Relationship Id="rId14" Type="http://schemas.openxmlformats.org/officeDocument/2006/relationships/image" Target="../media/image42.wmf"/><Relationship Id="rId22" Type="http://schemas.openxmlformats.org/officeDocument/2006/relationships/image" Target="../media/image46.wmf"/></Relationships>
</file>

<file path=ppt/slides/_rels/slide6.xml.rels><?xml version="1.0" encoding="UTF-8" standalone="yes"?>
<Relationships xmlns="http://schemas.openxmlformats.org/package/2006/relationships"><Relationship Id="rId8" Type="http://schemas.openxmlformats.org/officeDocument/2006/relationships/image" Target="../media/image50.wmf"/><Relationship Id="rId3" Type="http://schemas.openxmlformats.org/officeDocument/2006/relationships/oleObject" Target="../embeddings/oleObject47.bin"/><Relationship Id="rId7" Type="http://schemas.openxmlformats.org/officeDocument/2006/relationships/oleObject" Target="../embeddings/oleObject49.bin"/><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49.wmf"/><Relationship Id="rId5" Type="http://schemas.openxmlformats.org/officeDocument/2006/relationships/oleObject" Target="../embeddings/oleObject48.bin"/><Relationship Id="rId4" Type="http://schemas.openxmlformats.org/officeDocument/2006/relationships/image" Target="../media/image48.wmf"/></Relationships>
</file>

<file path=ppt/slides/_rels/slide7.xml.rels><?xml version="1.0" encoding="UTF-8" standalone="yes"?>
<Relationships xmlns="http://schemas.openxmlformats.org/package/2006/relationships"><Relationship Id="rId8" Type="http://schemas.openxmlformats.org/officeDocument/2006/relationships/image" Target="../media/image53.wmf"/><Relationship Id="rId13" Type="http://schemas.openxmlformats.org/officeDocument/2006/relationships/oleObject" Target="../embeddings/oleObject55.bin"/><Relationship Id="rId3" Type="http://schemas.openxmlformats.org/officeDocument/2006/relationships/oleObject" Target="../embeddings/oleObject50.bin"/><Relationship Id="rId7" Type="http://schemas.openxmlformats.org/officeDocument/2006/relationships/oleObject" Target="../embeddings/oleObject52.bin"/><Relationship Id="rId12" Type="http://schemas.openxmlformats.org/officeDocument/2006/relationships/image" Target="../media/image55.wmf"/><Relationship Id="rId17" Type="http://schemas.openxmlformats.org/officeDocument/2006/relationships/hyperlink" Target="http://www.bcmath.ca/" TargetMode="External"/><Relationship Id="rId2" Type="http://schemas.openxmlformats.org/officeDocument/2006/relationships/notesSlide" Target="../notesSlides/notesSlide7.xml"/><Relationship Id="rId16" Type="http://schemas.openxmlformats.org/officeDocument/2006/relationships/image" Target="../media/image57.wmf"/><Relationship Id="rId1" Type="http://schemas.openxmlformats.org/officeDocument/2006/relationships/slideLayout" Target="../slideLayouts/slideLayout12.xml"/><Relationship Id="rId6" Type="http://schemas.openxmlformats.org/officeDocument/2006/relationships/image" Target="../media/image52.wmf"/><Relationship Id="rId11" Type="http://schemas.openxmlformats.org/officeDocument/2006/relationships/oleObject" Target="../embeddings/oleObject54.bin"/><Relationship Id="rId5" Type="http://schemas.openxmlformats.org/officeDocument/2006/relationships/oleObject" Target="../embeddings/oleObject51.bin"/><Relationship Id="rId15" Type="http://schemas.openxmlformats.org/officeDocument/2006/relationships/oleObject" Target="../embeddings/oleObject56.bin"/><Relationship Id="rId10" Type="http://schemas.openxmlformats.org/officeDocument/2006/relationships/image" Target="../media/image54.wmf"/><Relationship Id="rId4" Type="http://schemas.openxmlformats.org/officeDocument/2006/relationships/image" Target="../media/image51.wmf"/><Relationship Id="rId9" Type="http://schemas.openxmlformats.org/officeDocument/2006/relationships/oleObject" Target="../embeddings/oleObject53.bin"/><Relationship Id="rId14" Type="http://schemas.openxmlformats.org/officeDocument/2006/relationships/image" Target="../media/image56.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57.bin"/><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9.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58.bin"/><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50.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Lesson 6</a:t>
            </a:r>
            <a:br>
              <a:rPr lang="en-CA" dirty="0"/>
            </a:br>
            <a:r>
              <a:rPr lang="en-CA" dirty="0"/>
              <a:t>Completing The Square</a:t>
            </a:r>
            <a:br>
              <a:rPr lang="en-CA" dirty="0"/>
            </a:br>
            <a:r>
              <a:rPr lang="en-CA" dirty="0"/>
              <a:t>Converting to APQ form</a:t>
            </a:r>
          </a:p>
        </p:txBody>
      </p:sp>
      <p:sp>
        <p:nvSpPr>
          <p:cNvPr id="3" name="Subtitle 2"/>
          <p:cNvSpPr>
            <a:spLocks noGrp="1"/>
          </p:cNvSpPr>
          <p:nvPr>
            <p:ph type="subTitle" idx="1"/>
          </p:nvPr>
        </p:nvSpPr>
        <p:spPr/>
        <p:txBody>
          <a:bodyPr/>
          <a:lstStyle/>
          <a:p>
            <a:endParaRPr lang="en-CA"/>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6BF78-6210-40D1-BEA8-1A7F7673C7FB}"/>
              </a:ext>
            </a:extLst>
          </p:cNvPr>
          <p:cNvSpPr>
            <a:spLocks noGrp="1"/>
          </p:cNvSpPr>
          <p:nvPr>
            <p:ph type="title"/>
          </p:nvPr>
        </p:nvSpPr>
        <p:spPr>
          <a:xfrm>
            <a:off x="381000" y="274638"/>
            <a:ext cx="7543800" cy="487362"/>
          </a:xfrm>
        </p:spPr>
        <p:txBody>
          <a:bodyPr>
            <a:normAutofit fontScale="90000"/>
          </a:bodyPr>
          <a:lstStyle/>
          <a:p>
            <a:r>
              <a:rPr lang="en-CA" dirty="0"/>
              <a:t>Solving Equations in </a:t>
            </a:r>
            <a:r>
              <a:rPr lang="en-CA" dirty="0" err="1"/>
              <a:t>ApQ</a:t>
            </a:r>
            <a:r>
              <a:rPr lang="en-CA" dirty="0"/>
              <a:t> form: </a:t>
            </a:r>
          </a:p>
        </p:txBody>
      </p:sp>
      <p:sp>
        <p:nvSpPr>
          <p:cNvPr id="3" name="Content Placeholder 2">
            <a:extLst>
              <a:ext uri="{FF2B5EF4-FFF2-40B4-BE49-F238E27FC236}">
                <a16:creationId xmlns:a16="http://schemas.microsoft.com/office/drawing/2014/main" id="{1553B8D8-33C1-4ACC-B430-48926A3840EB}"/>
              </a:ext>
            </a:extLst>
          </p:cNvPr>
          <p:cNvSpPr>
            <a:spLocks noGrp="1"/>
          </p:cNvSpPr>
          <p:nvPr>
            <p:ph sz="quarter" idx="1"/>
          </p:nvPr>
        </p:nvSpPr>
        <p:spPr>
          <a:xfrm>
            <a:off x="228600" y="761999"/>
            <a:ext cx="8915400" cy="3200401"/>
          </a:xfrm>
        </p:spPr>
        <p:txBody>
          <a:bodyPr>
            <a:normAutofit/>
          </a:bodyPr>
          <a:lstStyle/>
          <a:p>
            <a:r>
              <a:rPr lang="en-CA" sz="2200" dirty="0"/>
              <a:t>When an equation in APQ form, solving for the </a:t>
            </a:r>
            <a:r>
              <a:rPr lang="en-CA" sz="2200" i="1" dirty="0"/>
              <a:t>x</a:t>
            </a:r>
            <a:r>
              <a:rPr lang="en-CA" sz="2200" dirty="0"/>
              <a:t>-intercepts requires very little algebra</a:t>
            </a:r>
          </a:p>
          <a:p>
            <a:r>
              <a:rPr lang="en-CA" sz="2200" dirty="0"/>
              <a:t>Step 1: The “y” coordinate is zero is at the x-intercept, so the </a:t>
            </a:r>
            <a:br>
              <a:rPr lang="en-CA" sz="2200" dirty="0"/>
            </a:br>
            <a:r>
              <a:rPr lang="en-CA" sz="2200" dirty="0"/>
              <a:t>“Y variable should be zero”</a:t>
            </a:r>
          </a:p>
          <a:p>
            <a:r>
              <a:rPr lang="en-CA" sz="2200" dirty="0"/>
              <a:t>Step 2: Isolate the brackets with the exponent</a:t>
            </a:r>
          </a:p>
          <a:p>
            <a:r>
              <a:rPr lang="en-CA" sz="2200" dirty="0"/>
              <a:t>Step 3: Square root both sides to get of the exponent.  </a:t>
            </a:r>
            <a:br>
              <a:rPr lang="en-CA" sz="2200" dirty="0"/>
            </a:br>
            <a:r>
              <a:rPr lang="en-CA" sz="2200" dirty="0"/>
              <a:t>Remember: There are two answers !  Positive &amp; negative!</a:t>
            </a:r>
          </a:p>
          <a:p>
            <a:r>
              <a:rPr lang="en-CA" sz="2200" dirty="0"/>
              <a:t>Step 4: Solve for “x” by adding/subtracting the constant</a:t>
            </a:r>
          </a:p>
          <a:p>
            <a:endParaRPr lang="en-CA" sz="2200" dirty="0"/>
          </a:p>
        </p:txBody>
      </p:sp>
      <p:graphicFrame>
        <p:nvGraphicFramePr>
          <p:cNvPr id="4" name="Object 3">
            <a:extLst>
              <a:ext uri="{FF2B5EF4-FFF2-40B4-BE49-F238E27FC236}">
                <a16:creationId xmlns:a16="http://schemas.microsoft.com/office/drawing/2014/main" id="{C9E75457-C596-406E-8837-57AF5D145B1A}"/>
              </a:ext>
            </a:extLst>
          </p:cNvPr>
          <p:cNvGraphicFramePr>
            <a:graphicFrameLocks noChangeAspect="1"/>
          </p:cNvGraphicFramePr>
          <p:nvPr>
            <p:extLst>
              <p:ext uri="{D42A27DB-BD31-4B8C-83A1-F6EECF244321}">
                <p14:modId xmlns:p14="http://schemas.microsoft.com/office/powerpoint/2010/main" val="4092928745"/>
              </p:ext>
            </p:extLst>
          </p:nvPr>
        </p:nvGraphicFramePr>
        <p:xfrm>
          <a:off x="457200" y="3962400"/>
          <a:ext cx="2159573" cy="552449"/>
        </p:xfrm>
        <a:graphic>
          <a:graphicData uri="http://schemas.openxmlformats.org/presentationml/2006/ole">
            <mc:AlternateContent xmlns:mc="http://schemas.openxmlformats.org/markup-compatibility/2006">
              <mc:Choice xmlns:v="urn:schemas-microsoft-com:vml" Requires="v">
                <p:oleObj name="Equation" r:id="rId3" imgW="1091880" imgH="279360" progId="Equation.DSMT4">
                  <p:embed/>
                </p:oleObj>
              </mc:Choice>
              <mc:Fallback>
                <p:oleObj name="Equation" r:id="rId3" imgW="1091880" imgH="279360" progId="Equation.DSMT4">
                  <p:embed/>
                  <p:pic>
                    <p:nvPicPr>
                      <p:cNvPr id="4" name="Object 3">
                        <a:extLst>
                          <a:ext uri="{FF2B5EF4-FFF2-40B4-BE49-F238E27FC236}">
                            <a16:creationId xmlns:a16="http://schemas.microsoft.com/office/drawing/2014/main" id="{C9E75457-C596-406E-8837-57AF5D145B1A}"/>
                          </a:ext>
                        </a:extLst>
                      </p:cNvPr>
                      <p:cNvPicPr/>
                      <p:nvPr/>
                    </p:nvPicPr>
                    <p:blipFill>
                      <a:blip r:embed="rId4"/>
                      <a:stretch>
                        <a:fillRect/>
                      </a:stretch>
                    </p:blipFill>
                    <p:spPr>
                      <a:xfrm>
                        <a:off x="457200" y="3962400"/>
                        <a:ext cx="2159573" cy="552449"/>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3EB85CBF-F796-4FA6-95E3-F1A160B0DC56}"/>
              </a:ext>
            </a:extLst>
          </p:cNvPr>
          <p:cNvGraphicFramePr>
            <a:graphicFrameLocks noChangeAspect="1"/>
          </p:cNvGraphicFramePr>
          <p:nvPr>
            <p:extLst>
              <p:ext uri="{D42A27DB-BD31-4B8C-83A1-F6EECF244321}">
                <p14:modId xmlns:p14="http://schemas.microsoft.com/office/powerpoint/2010/main" val="1114631325"/>
              </p:ext>
            </p:extLst>
          </p:nvPr>
        </p:nvGraphicFramePr>
        <p:xfrm>
          <a:off x="483173" y="4426054"/>
          <a:ext cx="2133600" cy="552450"/>
        </p:xfrm>
        <a:graphic>
          <a:graphicData uri="http://schemas.openxmlformats.org/presentationml/2006/ole">
            <mc:AlternateContent xmlns:mc="http://schemas.openxmlformats.org/markup-compatibility/2006">
              <mc:Choice xmlns:v="urn:schemas-microsoft-com:vml" Requires="v">
                <p:oleObj name="Equation" r:id="rId5" imgW="1079280" imgH="279360" progId="Equation.DSMT4">
                  <p:embed/>
                </p:oleObj>
              </mc:Choice>
              <mc:Fallback>
                <p:oleObj name="Equation" r:id="rId5" imgW="1079280" imgH="279360" progId="Equation.DSMT4">
                  <p:embed/>
                  <p:pic>
                    <p:nvPicPr>
                      <p:cNvPr id="5" name="Object 4">
                        <a:extLst>
                          <a:ext uri="{FF2B5EF4-FFF2-40B4-BE49-F238E27FC236}">
                            <a16:creationId xmlns:a16="http://schemas.microsoft.com/office/drawing/2014/main" id="{3EB85CBF-F796-4FA6-95E3-F1A160B0DC56}"/>
                          </a:ext>
                        </a:extLst>
                      </p:cNvPr>
                      <p:cNvPicPr/>
                      <p:nvPr/>
                    </p:nvPicPr>
                    <p:blipFill>
                      <a:blip r:embed="rId6"/>
                      <a:stretch>
                        <a:fillRect/>
                      </a:stretch>
                    </p:blipFill>
                    <p:spPr>
                      <a:xfrm>
                        <a:off x="483173" y="4426054"/>
                        <a:ext cx="2133600" cy="552450"/>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6D369092-9130-41A3-862E-143CFE84FA0F}"/>
              </a:ext>
            </a:extLst>
          </p:cNvPr>
          <p:cNvGraphicFramePr>
            <a:graphicFrameLocks noChangeAspect="1"/>
          </p:cNvGraphicFramePr>
          <p:nvPr>
            <p:extLst>
              <p:ext uri="{D42A27DB-BD31-4B8C-83A1-F6EECF244321}">
                <p14:modId xmlns:p14="http://schemas.microsoft.com/office/powerpoint/2010/main" val="2045002232"/>
              </p:ext>
            </p:extLst>
          </p:nvPr>
        </p:nvGraphicFramePr>
        <p:xfrm>
          <a:off x="457200" y="4889708"/>
          <a:ext cx="1481137" cy="552450"/>
        </p:xfrm>
        <a:graphic>
          <a:graphicData uri="http://schemas.openxmlformats.org/presentationml/2006/ole">
            <mc:AlternateContent xmlns:mc="http://schemas.openxmlformats.org/markup-compatibility/2006">
              <mc:Choice xmlns:v="urn:schemas-microsoft-com:vml" Requires="v">
                <p:oleObj name="Equation" r:id="rId7" imgW="749160" imgH="279360" progId="Equation.DSMT4">
                  <p:embed/>
                </p:oleObj>
              </mc:Choice>
              <mc:Fallback>
                <p:oleObj name="Equation" r:id="rId7" imgW="749160" imgH="279360" progId="Equation.DSMT4">
                  <p:embed/>
                  <p:pic>
                    <p:nvPicPr>
                      <p:cNvPr id="6" name="Object 5">
                        <a:extLst>
                          <a:ext uri="{FF2B5EF4-FFF2-40B4-BE49-F238E27FC236}">
                            <a16:creationId xmlns:a16="http://schemas.microsoft.com/office/drawing/2014/main" id="{6D369092-9130-41A3-862E-143CFE84FA0F}"/>
                          </a:ext>
                        </a:extLst>
                      </p:cNvPr>
                      <p:cNvPicPr/>
                      <p:nvPr/>
                    </p:nvPicPr>
                    <p:blipFill>
                      <a:blip r:embed="rId8"/>
                      <a:stretch>
                        <a:fillRect/>
                      </a:stretch>
                    </p:blipFill>
                    <p:spPr>
                      <a:xfrm>
                        <a:off x="457200" y="4889708"/>
                        <a:ext cx="1481137" cy="55245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7AB495E0-B970-4284-BA01-4F590F3260C1}"/>
              </a:ext>
            </a:extLst>
          </p:cNvPr>
          <p:cNvGraphicFramePr>
            <a:graphicFrameLocks noChangeAspect="1"/>
          </p:cNvGraphicFramePr>
          <p:nvPr>
            <p:extLst>
              <p:ext uri="{D42A27DB-BD31-4B8C-83A1-F6EECF244321}">
                <p14:modId xmlns:p14="http://schemas.microsoft.com/office/powerpoint/2010/main" val="3965114367"/>
              </p:ext>
            </p:extLst>
          </p:nvPr>
        </p:nvGraphicFramePr>
        <p:xfrm>
          <a:off x="450850" y="5442158"/>
          <a:ext cx="1606550" cy="552450"/>
        </p:xfrm>
        <a:graphic>
          <a:graphicData uri="http://schemas.openxmlformats.org/presentationml/2006/ole">
            <mc:AlternateContent xmlns:mc="http://schemas.openxmlformats.org/markup-compatibility/2006">
              <mc:Choice xmlns:v="urn:schemas-microsoft-com:vml" Requires="v">
                <p:oleObj name="Equation" r:id="rId9" imgW="812520" imgH="279360" progId="Equation.DSMT4">
                  <p:embed/>
                </p:oleObj>
              </mc:Choice>
              <mc:Fallback>
                <p:oleObj name="Equation" r:id="rId9" imgW="812520" imgH="279360" progId="Equation.DSMT4">
                  <p:embed/>
                  <p:pic>
                    <p:nvPicPr>
                      <p:cNvPr id="7" name="Object 6">
                        <a:extLst>
                          <a:ext uri="{FF2B5EF4-FFF2-40B4-BE49-F238E27FC236}">
                            <a16:creationId xmlns:a16="http://schemas.microsoft.com/office/drawing/2014/main" id="{7AB495E0-B970-4284-BA01-4F590F3260C1}"/>
                          </a:ext>
                        </a:extLst>
                      </p:cNvPr>
                      <p:cNvPicPr/>
                      <p:nvPr/>
                    </p:nvPicPr>
                    <p:blipFill>
                      <a:blip r:embed="rId10"/>
                      <a:stretch>
                        <a:fillRect/>
                      </a:stretch>
                    </p:blipFill>
                    <p:spPr>
                      <a:xfrm>
                        <a:off x="450850" y="5442158"/>
                        <a:ext cx="1606550" cy="552450"/>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DF212A1B-9C86-44B1-A6C5-D0655E1F8795}"/>
              </a:ext>
            </a:extLst>
          </p:cNvPr>
          <p:cNvGraphicFramePr>
            <a:graphicFrameLocks noChangeAspect="1"/>
          </p:cNvGraphicFramePr>
          <p:nvPr>
            <p:extLst>
              <p:ext uri="{D42A27DB-BD31-4B8C-83A1-F6EECF244321}">
                <p14:modId xmlns:p14="http://schemas.microsoft.com/office/powerpoint/2010/main" val="3833613062"/>
              </p:ext>
            </p:extLst>
          </p:nvPr>
        </p:nvGraphicFramePr>
        <p:xfrm>
          <a:off x="260773" y="5562274"/>
          <a:ext cx="276225" cy="301625"/>
        </p:xfrm>
        <a:graphic>
          <a:graphicData uri="http://schemas.openxmlformats.org/presentationml/2006/ole">
            <mc:AlternateContent xmlns:mc="http://schemas.openxmlformats.org/markup-compatibility/2006">
              <mc:Choice xmlns:v="urn:schemas-microsoft-com:vml" Requires="v">
                <p:oleObj name="Equation" r:id="rId11" imgW="139680" imgH="152280" progId="Equation.DSMT4">
                  <p:embed/>
                </p:oleObj>
              </mc:Choice>
              <mc:Fallback>
                <p:oleObj name="Equation" r:id="rId11" imgW="139680" imgH="152280" progId="Equation.DSMT4">
                  <p:embed/>
                  <p:pic>
                    <p:nvPicPr>
                      <p:cNvPr id="8" name="Object 7">
                        <a:extLst>
                          <a:ext uri="{FF2B5EF4-FFF2-40B4-BE49-F238E27FC236}">
                            <a16:creationId xmlns:a16="http://schemas.microsoft.com/office/drawing/2014/main" id="{DF212A1B-9C86-44B1-A6C5-D0655E1F8795}"/>
                          </a:ext>
                        </a:extLst>
                      </p:cNvPr>
                      <p:cNvPicPr/>
                      <p:nvPr/>
                    </p:nvPicPr>
                    <p:blipFill>
                      <a:blip r:embed="rId12"/>
                      <a:stretch>
                        <a:fillRect/>
                      </a:stretch>
                    </p:blipFill>
                    <p:spPr>
                      <a:xfrm>
                        <a:off x="260773" y="5562274"/>
                        <a:ext cx="276225" cy="30162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ADB874CF-5167-48FC-97BC-67271731B84C}"/>
              </a:ext>
            </a:extLst>
          </p:cNvPr>
          <p:cNvGraphicFramePr>
            <a:graphicFrameLocks noChangeAspect="1"/>
          </p:cNvGraphicFramePr>
          <p:nvPr>
            <p:extLst>
              <p:ext uri="{D42A27DB-BD31-4B8C-83A1-F6EECF244321}">
                <p14:modId xmlns:p14="http://schemas.microsoft.com/office/powerpoint/2010/main" val="2417408484"/>
              </p:ext>
            </p:extLst>
          </p:nvPr>
        </p:nvGraphicFramePr>
        <p:xfrm>
          <a:off x="296863" y="6019800"/>
          <a:ext cx="1379537" cy="552450"/>
        </p:xfrm>
        <a:graphic>
          <a:graphicData uri="http://schemas.openxmlformats.org/presentationml/2006/ole">
            <mc:AlternateContent xmlns:mc="http://schemas.openxmlformats.org/markup-compatibility/2006">
              <mc:Choice xmlns:v="urn:schemas-microsoft-com:vml" Requires="v">
                <p:oleObj name="Equation" r:id="rId13" imgW="698400" imgH="279360" progId="Equation.DSMT4">
                  <p:embed/>
                </p:oleObj>
              </mc:Choice>
              <mc:Fallback>
                <p:oleObj name="Equation" r:id="rId13" imgW="698400" imgH="279360" progId="Equation.DSMT4">
                  <p:embed/>
                  <p:pic>
                    <p:nvPicPr>
                      <p:cNvPr id="9" name="Object 8">
                        <a:extLst>
                          <a:ext uri="{FF2B5EF4-FFF2-40B4-BE49-F238E27FC236}">
                            <a16:creationId xmlns:a16="http://schemas.microsoft.com/office/drawing/2014/main" id="{ADB874CF-5167-48FC-97BC-67271731B84C}"/>
                          </a:ext>
                        </a:extLst>
                      </p:cNvPr>
                      <p:cNvPicPr/>
                      <p:nvPr/>
                    </p:nvPicPr>
                    <p:blipFill>
                      <a:blip r:embed="rId14"/>
                      <a:stretch>
                        <a:fillRect/>
                      </a:stretch>
                    </p:blipFill>
                    <p:spPr>
                      <a:xfrm>
                        <a:off x="296863" y="6019800"/>
                        <a:ext cx="1379537" cy="552450"/>
                      </a:xfrm>
                      <a:prstGeom prst="rect">
                        <a:avLst/>
                      </a:prstGeom>
                    </p:spPr>
                  </p:pic>
                </p:oleObj>
              </mc:Fallback>
            </mc:AlternateContent>
          </a:graphicData>
        </a:graphic>
      </p:graphicFrame>
      <p:sp>
        <p:nvSpPr>
          <p:cNvPr id="10" name="Text Box 22">
            <a:extLst>
              <a:ext uri="{FF2B5EF4-FFF2-40B4-BE49-F238E27FC236}">
                <a16:creationId xmlns:a16="http://schemas.microsoft.com/office/drawing/2014/main" id="{AF6559DB-12C8-4897-9F3F-472361D3155F}"/>
              </a:ext>
            </a:extLst>
          </p:cNvPr>
          <p:cNvSpPr txBox="1">
            <a:spLocks noChangeArrowheads="1"/>
          </p:cNvSpPr>
          <p:nvPr/>
        </p:nvSpPr>
        <p:spPr bwMode="auto">
          <a:xfrm>
            <a:off x="3429000" y="4335299"/>
            <a:ext cx="3981450" cy="427038"/>
          </a:xfrm>
          <a:prstGeom prst="rect">
            <a:avLst/>
          </a:prstGeom>
          <a:noFill/>
          <a:ln w="9525">
            <a:noFill/>
            <a:miter lim="800000"/>
            <a:headEnd/>
            <a:tailEnd/>
          </a:ln>
        </p:spPr>
        <p:txBody>
          <a:bodyPr>
            <a:spAutoFit/>
          </a:bodyPr>
          <a:lstStyle/>
          <a:p>
            <a:pPr algn="r">
              <a:spcBef>
                <a:spcPct val="50000"/>
              </a:spcBef>
            </a:pPr>
            <a:r>
              <a:rPr lang="en-CA" sz="2200" dirty="0">
                <a:solidFill>
                  <a:srgbClr val="FF0000"/>
                </a:solidFill>
              </a:rPr>
              <a:t>You now have two answers!  </a:t>
            </a:r>
          </a:p>
        </p:txBody>
      </p:sp>
      <p:graphicFrame>
        <p:nvGraphicFramePr>
          <p:cNvPr id="11" name="Object 10">
            <a:extLst>
              <a:ext uri="{FF2B5EF4-FFF2-40B4-BE49-F238E27FC236}">
                <a16:creationId xmlns:a16="http://schemas.microsoft.com/office/drawing/2014/main" id="{C48CD6E1-D3C3-4B97-A8B8-547D9BF6DD61}"/>
              </a:ext>
            </a:extLst>
          </p:cNvPr>
          <p:cNvGraphicFramePr>
            <a:graphicFrameLocks noChangeAspect="1"/>
          </p:cNvGraphicFramePr>
          <p:nvPr>
            <p:extLst>
              <p:ext uri="{D42A27DB-BD31-4B8C-83A1-F6EECF244321}">
                <p14:modId xmlns:p14="http://schemas.microsoft.com/office/powerpoint/2010/main" val="1979847718"/>
              </p:ext>
            </p:extLst>
          </p:nvPr>
        </p:nvGraphicFramePr>
        <p:xfrm>
          <a:off x="3657600" y="4762337"/>
          <a:ext cx="1454150" cy="552450"/>
        </p:xfrm>
        <a:graphic>
          <a:graphicData uri="http://schemas.openxmlformats.org/presentationml/2006/ole">
            <mc:AlternateContent xmlns:mc="http://schemas.openxmlformats.org/markup-compatibility/2006">
              <mc:Choice xmlns:v="urn:schemas-microsoft-com:vml" Requires="v">
                <p:oleObj name="Equation" r:id="rId15" imgW="736560" imgH="279360" progId="Equation.DSMT4">
                  <p:embed/>
                </p:oleObj>
              </mc:Choice>
              <mc:Fallback>
                <p:oleObj name="Equation" r:id="rId15" imgW="736560" imgH="279360" progId="Equation.DSMT4">
                  <p:embed/>
                  <p:pic>
                    <p:nvPicPr>
                      <p:cNvPr id="11" name="Object 10">
                        <a:extLst>
                          <a:ext uri="{FF2B5EF4-FFF2-40B4-BE49-F238E27FC236}">
                            <a16:creationId xmlns:a16="http://schemas.microsoft.com/office/drawing/2014/main" id="{C48CD6E1-D3C3-4B97-A8B8-547D9BF6DD61}"/>
                          </a:ext>
                        </a:extLst>
                      </p:cNvPr>
                      <p:cNvPicPr/>
                      <p:nvPr/>
                    </p:nvPicPr>
                    <p:blipFill>
                      <a:blip r:embed="rId16"/>
                      <a:stretch>
                        <a:fillRect/>
                      </a:stretch>
                    </p:blipFill>
                    <p:spPr>
                      <a:xfrm>
                        <a:off x="3657600" y="4762337"/>
                        <a:ext cx="1454150" cy="552450"/>
                      </a:xfrm>
                      <a:prstGeom prst="rect">
                        <a:avLst/>
                      </a:prstGeom>
                    </p:spPr>
                  </p:pic>
                </p:oleObj>
              </mc:Fallback>
            </mc:AlternateContent>
          </a:graphicData>
        </a:graphic>
      </p:graphicFrame>
      <p:graphicFrame>
        <p:nvGraphicFramePr>
          <p:cNvPr id="12" name="Object 11">
            <a:extLst>
              <a:ext uri="{FF2B5EF4-FFF2-40B4-BE49-F238E27FC236}">
                <a16:creationId xmlns:a16="http://schemas.microsoft.com/office/drawing/2014/main" id="{84E603CD-5CD3-4918-9FAB-AC097176F0A8}"/>
              </a:ext>
            </a:extLst>
          </p:cNvPr>
          <p:cNvGraphicFramePr>
            <a:graphicFrameLocks noChangeAspect="1"/>
          </p:cNvGraphicFramePr>
          <p:nvPr>
            <p:extLst>
              <p:ext uri="{D42A27DB-BD31-4B8C-83A1-F6EECF244321}">
                <p14:modId xmlns:p14="http://schemas.microsoft.com/office/powerpoint/2010/main" val="2530566947"/>
              </p:ext>
            </p:extLst>
          </p:nvPr>
        </p:nvGraphicFramePr>
        <p:xfrm>
          <a:off x="6019800" y="4762337"/>
          <a:ext cx="1479550" cy="552450"/>
        </p:xfrm>
        <a:graphic>
          <a:graphicData uri="http://schemas.openxmlformats.org/presentationml/2006/ole">
            <mc:AlternateContent xmlns:mc="http://schemas.openxmlformats.org/markup-compatibility/2006">
              <mc:Choice xmlns:v="urn:schemas-microsoft-com:vml" Requires="v">
                <p:oleObj name="Equation" r:id="rId17" imgW="749160" imgH="279360" progId="Equation.DSMT4">
                  <p:embed/>
                </p:oleObj>
              </mc:Choice>
              <mc:Fallback>
                <p:oleObj name="Equation" r:id="rId17" imgW="749160" imgH="279360" progId="Equation.DSMT4">
                  <p:embed/>
                  <p:pic>
                    <p:nvPicPr>
                      <p:cNvPr id="12" name="Object 11">
                        <a:extLst>
                          <a:ext uri="{FF2B5EF4-FFF2-40B4-BE49-F238E27FC236}">
                            <a16:creationId xmlns:a16="http://schemas.microsoft.com/office/drawing/2014/main" id="{84E603CD-5CD3-4918-9FAB-AC097176F0A8}"/>
                          </a:ext>
                        </a:extLst>
                      </p:cNvPr>
                      <p:cNvPicPr/>
                      <p:nvPr/>
                    </p:nvPicPr>
                    <p:blipFill>
                      <a:blip r:embed="rId18"/>
                      <a:stretch>
                        <a:fillRect/>
                      </a:stretch>
                    </p:blipFill>
                    <p:spPr>
                      <a:xfrm>
                        <a:off x="6019800" y="4762337"/>
                        <a:ext cx="1479550" cy="552450"/>
                      </a:xfrm>
                      <a:prstGeom prst="rect">
                        <a:avLst/>
                      </a:prstGeom>
                    </p:spPr>
                  </p:pic>
                </p:oleObj>
              </mc:Fallback>
            </mc:AlternateContent>
          </a:graphicData>
        </a:graphic>
      </p:graphicFrame>
    </p:spTree>
    <p:extLst>
      <p:ext uri="{BB962C8B-B14F-4D97-AF65-F5344CB8AC3E}">
        <p14:creationId xmlns:p14="http://schemas.microsoft.com/office/powerpoint/2010/main" val="2048869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fade">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500"/>
                                        <p:tgtEl>
                                          <p:spTgt spid="8"/>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fade">
                                      <p:cBhvr>
                                        <p:cTn id="47" dur="500"/>
                                        <p:tgtEl>
                                          <p:spTgt spid="9"/>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blinds(horizontal)">
                                      <p:cBhvr>
                                        <p:cTn id="52" dur="500"/>
                                        <p:tgtEl>
                                          <p:spTgt spid="10"/>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1"/>
                                        </p:tgtEl>
                                        <p:attrNameLst>
                                          <p:attrName>style.visibility</p:attrName>
                                        </p:attrNameLst>
                                      </p:cBhvr>
                                      <p:to>
                                        <p:strVal val="visible"/>
                                      </p:to>
                                    </p:set>
                                    <p:animEffect transition="in" filter="fade">
                                      <p:cBhvr>
                                        <p:cTn id="57" dur="500"/>
                                        <p:tgtEl>
                                          <p:spTgt spid="11"/>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12"/>
                                        </p:tgtEl>
                                        <p:attrNameLst>
                                          <p:attrName>style.visibility</p:attrName>
                                        </p:attrNameLst>
                                      </p:cBhvr>
                                      <p:to>
                                        <p:strVal val="visible"/>
                                      </p:to>
                                    </p:set>
                                    <p:animEffect transition="in" filter="fade">
                                      <p:cBhvr>
                                        <p:cTn id="6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11DD09-F975-44C1-A961-7A7580F7D1CF}"/>
              </a:ext>
            </a:extLst>
          </p:cNvPr>
          <p:cNvSpPr>
            <a:spLocks noGrp="1"/>
          </p:cNvSpPr>
          <p:nvPr>
            <p:ph sz="quarter" idx="1"/>
          </p:nvPr>
        </p:nvSpPr>
        <p:spPr>
          <a:xfrm>
            <a:off x="228600" y="228600"/>
            <a:ext cx="8001000" cy="609600"/>
          </a:xfrm>
        </p:spPr>
        <p:txBody>
          <a:bodyPr/>
          <a:lstStyle/>
          <a:p>
            <a:pPr marL="0" indent="0">
              <a:buNone/>
            </a:pPr>
            <a:r>
              <a:rPr lang="en-CA" dirty="0"/>
              <a:t>Practice: Solve for “x”</a:t>
            </a:r>
          </a:p>
        </p:txBody>
      </p:sp>
      <p:graphicFrame>
        <p:nvGraphicFramePr>
          <p:cNvPr id="4" name="Object 3">
            <a:extLst>
              <a:ext uri="{FF2B5EF4-FFF2-40B4-BE49-F238E27FC236}">
                <a16:creationId xmlns:a16="http://schemas.microsoft.com/office/drawing/2014/main" id="{9FE645D9-718A-4D72-81C3-DB3247F8FA69}"/>
              </a:ext>
            </a:extLst>
          </p:cNvPr>
          <p:cNvGraphicFramePr>
            <a:graphicFrameLocks noChangeAspect="1"/>
          </p:cNvGraphicFramePr>
          <p:nvPr>
            <p:extLst>
              <p:ext uri="{D42A27DB-BD31-4B8C-83A1-F6EECF244321}">
                <p14:modId xmlns:p14="http://schemas.microsoft.com/office/powerpoint/2010/main" val="3734968959"/>
              </p:ext>
            </p:extLst>
          </p:nvPr>
        </p:nvGraphicFramePr>
        <p:xfrm>
          <a:off x="240453" y="838200"/>
          <a:ext cx="2743196" cy="609599"/>
        </p:xfrm>
        <a:graphic>
          <a:graphicData uri="http://schemas.openxmlformats.org/presentationml/2006/ole">
            <mc:AlternateContent xmlns:mc="http://schemas.openxmlformats.org/markup-compatibility/2006">
              <mc:Choice xmlns:v="urn:schemas-microsoft-com:vml" Requires="v">
                <p:oleObj name="Equation" r:id="rId3" imgW="1257120" imgH="279360" progId="Equation.DSMT4">
                  <p:embed/>
                </p:oleObj>
              </mc:Choice>
              <mc:Fallback>
                <p:oleObj name="Equation" r:id="rId3" imgW="1257120" imgH="279360" progId="Equation.DSMT4">
                  <p:embed/>
                  <p:pic>
                    <p:nvPicPr>
                      <p:cNvPr id="4" name="Object 3">
                        <a:extLst>
                          <a:ext uri="{FF2B5EF4-FFF2-40B4-BE49-F238E27FC236}">
                            <a16:creationId xmlns:a16="http://schemas.microsoft.com/office/drawing/2014/main" id="{9FE645D9-718A-4D72-81C3-DB3247F8FA69}"/>
                          </a:ext>
                        </a:extLst>
                      </p:cNvPr>
                      <p:cNvPicPr/>
                      <p:nvPr/>
                    </p:nvPicPr>
                    <p:blipFill>
                      <a:blip r:embed="rId4"/>
                      <a:stretch>
                        <a:fillRect/>
                      </a:stretch>
                    </p:blipFill>
                    <p:spPr>
                      <a:xfrm>
                        <a:off x="240453" y="838200"/>
                        <a:ext cx="2743196" cy="609599"/>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E4930F01-E8E7-4CEA-A48D-C8EF3A094CC3}"/>
              </a:ext>
            </a:extLst>
          </p:cNvPr>
          <p:cNvGraphicFramePr>
            <a:graphicFrameLocks noChangeAspect="1"/>
          </p:cNvGraphicFramePr>
          <p:nvPr>
            <p:extLst>
              <p:ext uri="{D42A27DB-BD31-4B8C-83A1-F6EECF244321}">
                <p14:modId xmlns:p14="http://schemas.microsoft.com/office/powerpoint/2010/main" val="2632380896"/>
              </p:ext>
            </p:extLst>
          </p:nvPr>
        </p:nvGraphicFramePr>
        <p:xfrm>
          <a:off x="4718903" y="838199"/>
          <a:ext cx="2882900" cy="609600"/>
        </p:xfrm>
        <a:graphic>
          <a:graphicData uri="http://schemas.openxmlformats.org/presentationml/2006/ole">
            <mc:AlternateContent xmlns:mc="http://schemas.openxmlformats.org/markup-compatibility/2006">
              <mc:Choice xmlns:v="urn:schemas-microsoft-com:vml" Requires="v">
                <p:oleObj name="Equation" r:id="rId5" imgW="1320480" imgH="279360" progId="Equation.DSMT4">
                  <p:embed/>
                </p:oleObj>
              </mc:Choice>
              <mc:Fallback>
                <p:oleObj name="Equation" r:id="rId5" imgW="1320480" imgH="279360" progId="Equation.DSMT4">
                  <p:embed/>
                  <p:pic>
                    <p:nvPicPr>
                      <p:cNvPr id="5" name="Object 4">
                        <a:extLst>
                          <a:ext uri="{FF2B5EF4-FFF2-40B4-BE49-F238E27FC236}">
                            <a16:creationId xmlns:a16="http://schemas.microsoft.com/office/drawing/2014/main" id="{E4930F01-E8E7-4CEA-A48D-C8EF3A094CC3}"/>
                          </a:ext>
                        </a:extLst>
                      </p:cNvPr>
                      <p:cNvPicPr/>
                      <p:nvPr/>
                    </p:nvPicPr>
                    <p:blipFill>
                      <a:blip r:embed="rId6"/>
                      <a:stretch>
                        <a:fillRect/>
                      </a:stretch>
                    </p:blipFill>
                    <p:spPr>
                      <a:xfrm>
                        <a:off x="4718903" y="838199"/>
                        <a:ext cx="2882900" cy="609600"/>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57A126C3-D24B-449A-9FE8-51C2DF6ABAB3}"/>
              </a:ext>
            </a:extLst>
          </p:cNvPr>
          <p:cNvGraphicFramePr>
            <a:graphicFrameLocks noChangeAspect="1"/>
          </p:cNvGraphicFramePr>
          <p:nvPr>
            <p:extLst>
              <p:ext uri="{D42A27DB-BD31-4B8C-83A1-F6EECF244321}">
                <p14:modId xmlns:p14="http://schemas.microsoft.com/office/powerpoint/2010/main" val="752881694"/>
              </p:ext>
            </p:extLst>
          </p:nvPr>
        </p:nvGraphicFramePr>
        <p:xfrm>
          <a:off x="130120" y="2819400"/>
          <a:ext cx="2963862" cy="609600"/>
        </p:xfrm>
        <a:graphic>
          <a:graphicData uri="http://schemas.openxmlformats.org/presentationml/2006/ole">
            <mc:AlternateContent xmlns:mc="http://schemas.openxmlformats.org/markup-compatibility/2006">
              <mc:Choice xmlns:v="urn:schemas-microsoft-com:vml" Requires="v">
                <p:oleObj name="Equation" r:id="rId7" imgW="1358640" imgH="279360" progId="Equation.DSMT4">
                  <p:embed/>
                </p:oleObj>
              </mc:Choice>
              <mc:Fallback>
                <p:oleObj name="Equation" r:id="rId7" imgW="1358640" imgH="279360" progId="Equation.DSMT4">
                  <p:embed/>
                  <p:pic>
                    <p:nvPicPr>
                      <p:cNvPr id="6" name="Object 5">
                        <a:extLst>
                          <a:ext uri="{FF2B5EF4-FFF2-40B4-BE49-F238E27FC236}">
                            <a16:creationId xmlns:a16="http://schemas.microsoft.com/office/drawing/2014/main" id="{57A126C3-D24B-449A-9FE8-51C2DF6ABAB3}"/>
                          </a:ext>
                        </a:extLst>
                      </p:cNvPr>
                      <p:cNvPicPr/>
                      <p:nvPr/>
                    </p:nvPicPr>
                    <p:blipFill>
                      <a:blip r:embed="rId8"/>
                      <a:stretch>
                        <a:fillRect/>
                      </a:stretch>
                    </p:blipFill>
                    <p:spPr>
                      <a:xfrm>
                        <a:off x="130120" y="2819400"/>
                        <a:ext cx="2963862" cy="60960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18C76530-522F-4798-A64D-CDA0C9B80AEA}"/>
              </a:ext>
            </a:extLst>
          </p:cNvPr>
          <p:cNvGraphicFramePr>
            <a:graphicFrameLocks noChangeAspect="1"/>
          </p:cNvGraphicFramePr>
          <p:nvPr>
            <p:extLst>
              <p:ext uri="{D42A27DB-BD31-4B8C-83A1-F6EECF244321}">
                <p14:modId xmlns:p14="http://schemas.microsoft.com/office/powerpoint/2010/main" val="2479443012"/>
              </p:ext>
            </p:extLst>
          </p:nvPr>
        </p:nvGraphicFramePr>
        <p:xfrm>
          <a:off x="4724400" y="2874963"/>
          <a:ext cx="2936875" cy="498475"/>
        </p:xfrm>
        <a:graphic>
          <a:graphicData uri="http://schemas.openxmlformats.org/presentationml/2006/ole">
            <mc:AlternateContent xmlns:mc="http://schemas.openxmlformats.org/markup-compatibility/2006">
              <mc:Choice xmlns:v="urn:schemas-microsoft-com:vml" Requires="v">
                <p:oleObj name="Equation" r:id="rId9" imgW="1346040" imgH="228600" progId="Equation.DSMT4">
                  <p:embed/>
                </p:oleObj>
              </mc:Choice>
              <mc:Fallback>
                <p:oleObj name="Equation" r:id="rId9" imgW="1346040" imgH="228600" progId="Equation.DSMT4">
                  <p:embed/>
                  <p:pic>
                    <p:nvPicPr>
                      <p:cNvPr id="7" name="Object 6">
                        <a:extLst>
                          <a:ext uri="{FF2B5EF4-FFF2-40B4-BE49-F238E27FC236}">
                            <a16:creationId xmlns:a16="http://schemas.microsoft.com/office/drawing/2014/main" id="{18C76530-522F-4798-A64D-CDA0C9B80AEA}"/>
                          </a:ext>
                        </a:extLst>
                      </p:cNvPr>
                      <p:cNvPicPr/>
                      <p:nvPr/>
                    </p:nvPicPr>
                    <p:blipFill>
                      <a:blip r:embed="rId10"/>
                      <a:stretch>
                        <a:fillRect/>
                      </a:stretch>
                    </p:blipFill>
                    <p:spPr>
                      <a:xfrm>
                        <a:off x="4724400" y="2874963"/>
                        <a:ext cx="2936875" cy="498475"/>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CBE001F9-9CFF-4454-A16C-6028B16E52CC}"/>
              </a:ext>
            </a:extLst>
          </p:cNvPr>
          <p:cNvGraphicFramePr>
            <a:graphicFrameLocks noChangeAspect="1"/>
          </p:cNvGraphicFramePr>
          <p:nvPr>
            <p:extLst>
              <p:ext uri="{D42A27DB-BD31-4B8C-83A1-F6EECF244321}">
                <p14:modId xmlns:p14="http://schemas.microsoft.com/office/powerpoint/2010/main" val="4181078213"/>
              </p:ext>
            </p:extLst>
          </p:nvPr>
        </p:nvGraphicFramePr>
        <p:xfrm>
          <a:off x="254000" y="4606925"/>
          <a:ext cx="2714625" cy="498475"/>
        </p:xfrm>
        <a:graphic>
          <a:graphicData uri="http://schemas.openxmlformats.org/presentationml/2006/ole">
            <mc:AlternateContent xmlns:mc="http://schemas.openxmlformats.org/markup-compatibility/2006">
              <mc:Choice xmlns:v="urn:schemas-microsoft-com:vml" Requires="v">
                <p:oleObj name="Equation" r:id="rId11" imgW="1244520" imgH="228600" progId="Equation.DSMT4">
                  <p:embed/>
                </p:oleObj>
              </mc:Choice>
              <mc:Fallback>
                <p:oleObj name="Equation" r:id="rId11" imgW="1244520" imgH="228600" progId="Equation.DSMT4">
                  <p:embed/>
                  <p:pic>
                    <p:nvPicPr>
                      <p:cNvPr id="8" name="Object 7">
                        <a:extLst>
                          <a:ext uri="{FF2B5EF4-FFF2-40B4-BE49-F238E27FC236}">
                            <a16:creationId xmlns:a16="http://schemas.microsoft.com/office/drawing/2014/main" id="{CBE001F9-9CFF-4454-A16C-6028B16E52CC}"/>
                          </a:ext>
                        </a:extLst>
                      </p:cNvPr>
                      <p:cNvPicPr/>
                      <p:nvPr/>
                    </p:nvPicPr>
                    <p:blipFill>
                      <a:blip r:embed="rId12"/>
                      <a:stretch>
                        <a:fillRect/>
                      </a:stretch>
                    </p:blipFill>
                    <p:spPr>
                      <a:xfrm>
                        <a:off x="254000" y="4606925"/>
                        <a:ext cx="271462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BA9EA9E6-30C0-4581-BB81-3578D1507A59}"/>
              </a:ext>
            </a:extLst>
          </p:cNvPr>
          <p:cNvGraphicFramePr>
            <a:graphicFrameLocks noChangeAspect="1"/>
          </p:cNvGraphicFramePr>
          <p:nvPr>
            <p:extLst>
              <p:ext uri="{D42A27DB-BD31-4B8C-83A1-F6EECF244321}">
                <p14:modId xmlns:p14="http://schemas.microsoft.com/office/powerpoint/2010/main" val="1062285672"/>
              </p:ext>
            </p:extLst>
          </p:nvPr>
        </p:nvGraphicFramePr>
        <p:xfrm>
          <a:off x="4718903" y="4551364"/>
          <a:ext cx="2825750" cy="498475"/>
        </p:xfrm>
        <a:graphic>
          <a:graphicData uri="http://schemas.openxmlformats.org/presentationml/2006/ole">
            <mc:AlternateContent xmlns:mc="http://schemas.openxmlformats.org/markup-compatibility/2006">
              <mc:Choice xmlns:v="urn:schemas-microsoft-com:vml" Requires="v">
                <p:oleObj name="Equation" r:id="rId13" imgW="1295280" imgH="228600" progId="Equation.DSMT4">
                  <p:embed/>
                </p:oleObj>
              </mc:Choice>
              <mc:Fallback>
                <p:oleObj name="Equation" r:id="rId13" imgW="1295280" imgH="228600" progId="Equation.DSMT4">
                  <p:embed/>
                  <p:pic>
                    <p:nvPicPr>
                      <p:cNvPr id="9" name="Object 8">
                        <a:extLst>
                          <a:ext uri="{FF2B5EF4-FFF2-40B4-BE49-F238E27FC236}">
                            <a16:creationId xmlns:a16="http://schemas.microsoft.com/office/drawing/2014/main" id="{BA9EA9E6-30C0-4581-BB81-3578D1507A59}"/>
                          </a:ext>
                        </a:extLst>
                      </p:cNvPr>
                      <p:cNvPicPr/>
                      <p:nvPr/>
                    </p:nvPicPr>
                    <p:blipFill>
                      <a:blip r:embed="rId14"/>
                      <a:stretch>
                        <a:fillRect/>
                      </a:stretch>
                    </p:blipFill>
                    <p:spPr>
                      <a:xfrm>
                        <a:off x="4718903" y="4551364"/>
                        <a:ext cx="2825750" cy="498475"/>
                      </a:xfrm>
                      <a:prstGeom prst="rect">
                        <a:avLst/>
                      </a:prstGeom>
                    </p:spPr>
                  </p:pic>
                </p:oleObj>
              </mc:Fallback>
            </mc:AlternateContent>
          </a:graphicData>
        </a:graphic>
      </p:graphicFrame>
    </p:spTree>
    <p:extLst>
      <p:ext uri="{BB962C8B-B14F-4D97-AF65-F5344CB8AC3E}">
        <p14:creationId xmlns:p14="http://schemas.microsoft.com/office/powerpoint/2010/main" val="4163747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4" name="Rectangle 2"/>
          <p:cNvSpPr>
            <a:spLocks noGrp="1" noChangeArrowheads="1"/>
          </p:cNvSpPr>
          <p:nvPr>
            <p:ph type="title" sz="quarter"/>
          </p:nvPr>
        </p:nvSpPr>
        <p:spPr>
          <a:xfrm>
            <a:off x="152400" y="76200"/>
            <a:ext cx="7158037" cy="588962"/>
          </a:xfrm>
        </p:spPr>
        <p:txBody>
          <a:bodyPr/>
          <a:lstStyle/>
          <a:p>
            <a:pPr eaLnBrk="1" hangingPunct="1"/>
            <a:r>
              <a:rPr lang="en-CA" dirty="0"/>
              <a:t>Ex: Solve the Following</a:t>
            </a:r>
          </a:p>
        </p:txBody>
      </p:sp>
      <p:graphicFrame>
        <p:nvGraphicFramePr>
          <p:cNvPr id="36868" name="Object 4"/>
          <p:cNvGraphicFramePr>
            <a:graphicFrameLocks noGrp="1" noChangeAspect="1"/>
          </p:cNvGraphicFramePr>
          <p:nvPr>
            <p:ph sz="quarter" idx="1"/>
          </p:nvPr>
        </p:nvGraphicFramePr>
        <p:xfrm>
          <a:off x="304800" y="838200"/>
          <a:ext cx="2247900" cy="407987"/>
        </p:xfrm>
        <a:graphic>
          <a:graphicData uri="http://schemas.openxmlformats.org/presentationml/2006/ole">
            <mc:AlternateContent xmlns:mc="http://schemas.openxmlformats.org/markup-compatibility/2006">
              <mc:Choice xmlns:v="urn:schemas-microsoft-com:vml" Requires="v">
                <p:oleObj name="Equation" r:id="rId3" imgW="2234880" imgH="406080" progId="Equation.DSMT4">
                  <p:embed/>
                </p:oleObj>
              </mc:Choice>
              <mc:Fallback>
                <p:oleObj name="Equation" r:id="rId3" imgW="2234880" imgH="406080" progId="Equation.DSMT4">
                  <p:embed/>
                  <p:pic>
                    <p:nvPicPr>
                      <p:cNvPr id="36868"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838200"/>
                        <a:ext cx="2247900" cy="4079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870" name="Object 6"/>
          <p:cNvGraphicFramePr>
            <a:graphicFrameLocks noGrp="1" noChangeAspect="1"/>
          </p:cNvGraphicFramePr>
          <p:nvPr>
            <p:ph sz="quarter" idx="2"/>
          </p:nvPr>
        </p:nvGraphicFramePr>
        <p:xfrm>
          <a:off x="331787" y="1447800"/>
          <a:ext cx="2411413" cy="593725"/>
        </p:xfrm>
        <a:graphic>
          <a:graphicData uri="http://schemas.openxmlformats.org/presentationml/2006/ole">
            <mc:AlternateContent xmlns:mc="http://schemas.openxmlformats.org/markup-compatibility/2006">
              <mc:Choice xmlns:v="urn:schemas-microsoft-com:vml" Requires="v">
                <p:oleObj name="Equation" r:id="rId5" imgW="2527200" imgH="622080" progId="Equation.DSMT4">
                  <p:embed/>
                </p:oleObj>
              </mc:Choice>
              <mc:Fallback>
                <p:oleObj name="Equation" r:id="rId5" imgW="2527200" imgH="622080" progId="Equation.DSMT4">
                  <p:embed/>
                  <p:pic>
                    <p:nvPicPr>
                      <p:cNvPr id="3687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1787" y="1447800"/>
                        <a:ext cx="2411413" cy="593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880" name="Object 16"/>
          <p:cNvGraphicFramePr>
            <a:graphicFrameLocks noChangeAspect="1"/>
          </p:cNvGraphicFramePr>
          <p:nvPr/>
        </p:nvGraphicFramePr>
        <p:xfrm>
          <a:off x="300038" y="2149475"/>
          <a:ext cx="3429000" cy="593725"/>
        </p:xfrm>
        <a:graphic>
          <a:graphicData uri="http://schemas.openxmlformats.org/presentationml/2006/ole">
            <mc:AlternateContent xmlns:mc="http://schemas.openxmlformats.org/markup-compatibility/2006">
              <mc:Choice xmlns:v="urn:schemas-microsoft-com:vml" Requires="v">
                <p:oleObj name="Equation" r:id="rId7" imgW="3593880" imgH="622080" progId="Equation.DSMT4">
                  <p:embed/>
                </p:oleObj>
              </mc:Choice>
              <mc:Fallback>
                <p:oleObj name="Equation" r:id="rId7" imgW="3593880" imgH="622080" progId="Equation.DSMT4">
                  <p:embed/>
                  <p:pic>
                    <p:nvPicPr>
                      <p:cNvPr id="36880" name="Object 1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0038" y="2149475"/>
                        <a:ext cx="3429000" cy="593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881" name="Object 17"/>
          <p:cNvGraphicFramePr>
            <a:graphicFrameLocks noChangeAspect="1"/>
          </p:cNvGraphicFramePr>
          <p:nvPr/>
        </p:nvGraphicFramePr>
        <p:xfrm>
          <a:off x="303212" y="2819400"/>
          <a:ext cx="3430588" cy="593725"/>
        </p:xfrm>
        <a:graphic>
          <a:graphicData uri="http://schemas.openxmlformats.org/presentationml/2006/ole">
            <mc:AlternateContent xmlns:mc="http://schemas.openxmlformats.org/markup-compatibility/2006">
              <mc:Choice xmlns:v="urn:schemas-microsoft-com:vml" Requires="v">
                <p:oleObj name="Equation" r:id="rId9" imgW="3593880" imgH="622080" progId="Equation.DSMT4">
                  <p:embed/>
                </p:oleObj>
              </mc:Choice>
              <mc:Fallback>
                <p:oleObj name="Equation" r:id="rId9" imgW="3593880" imgH="622080" progId="Equation.DSMT4">
                  <p:embed/>
                  <p:pic>
                    <p:nvPicPr>
                      <p:cNvPr id="36881" name="Object 1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3212" y="2819400"/>
                        <a:ext cx="3430588" cy="593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882" name="Object 18"/>
          <p:cNvGraphicFramePr>
            <a:graphicFrameLocks noChangeAspect="1"/>
          </p:cNvGraphicFramePr>
          <p:nvPr/>
        </p:nvGraphicFramePr>
        <p:xfrm>
          <a:off x="298450" y="3505200"/>
          <a:ext cx="3054350" cy="496888"/>
        </p:xfrm>
        <a:graphic>
          <a:graphicData uri="http://schemas.openxmlformats.org/presentationml/2006/ole">
            <mc:AlternateContent xmlns:mc="http://schemas.openxmlformats.org/markup-compatibility/2006">
              <mc:Choice xmlns:v="urn:schemas-microsoft-com:vml" Requires="v">
                <p:oleObj name="Equation" r:id="rId11" imgW="3200400" imgH="520560" progId="Equation.DSMT4">
                  <p:embed/>
                </p:oleObj>
              </mc:Choice>
              <mc:Fallback>
                <p:oleObj name="Equation" r:id="rId11" imgW="3200400" imgH="520560" progId="Equation.DSMT4">
                  <p:embed/>
                  <p:pic>
                    <p:nvPicPr>
                      <p:cNvPr id="36882" name="Object 1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98450" y="3505200"/>
                        <a:ext cx="3054350" cy="4968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883" name="Object 19"/>
          <p:cNvGraphicFramePr>
            <a:graphicFrameLocks noChangeAspect="1"/>
          </p:cNvGraphicFramePr>
          <p:nvPr/>
        </p:nvGraphicFramePr>
        <p:xfrm>
          <a:off x="228601" y="4091181"/>
          <a:ext cx="2438400" cy="633219"/>
        </p:xfrm>
        <a:graphic>
          <a:graphicData uri="http://schemas.openxmlformats.org/presentationml/2006/ole">
            <mc:AlternateContent xmlns:mc="http://schemas.openxmlformats.org/markup-compatibility/2006">
              <mc:Choice xmlns:v="urn:schemas-microsoft-com:vml" Requires="v">
                <p:oleObj name="Equation" r:id="rId13" imgW="2298600" imgH="596880" progId="Equation.DSMT4">
                  <p:embed/>
                </p:oleObj>
              </mc:Choice>
              <mc:Fallback>
                <p:oleObj name="Equation" r:id="rId13" imgW="2298600" imgH="596880" progId="Equation.DSMT4">
                  <p:embed/>
                  <p:pic>
                    <p:nvPicPr>
                      <p:cNvPr id="36883" name="Object 1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28601" y="4091181"/>
                        <a:ext cx="2438400" cy="6332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6886" name="Text Box 22"/>
          <p:cNvSpPr txBox="1">
            <a:spLocks noChangeArrowheads="1"/>
          </p:cNvSpPr>
          <p:nvPr/>
        </p:nvSpPr>
        <p:spPr bwMode="auto">
          <a:xfrm>
            <a:off x="3048000" y="1447800"/>
            <a:ext cx="3981450" cy="427038"/>
          </a:xfrm>
          <a:prstGeom prst="rect">
            <a:avLst/>
          </a:prstGeom>
          <a:noFill/>
          <a:ln w="9525">
            <a:noFill/>
            <a:miter lim="800000"/>
            <a:headEnd/>
            <a:tailEnd/>
          </a:ln>
        </p:spPr>
        <p:txBody>
          <a:bodyPr>
            <a:spAutoFit/>
          </a:bodyPr>
          <a:lstStyle/>
          <a:p>
            <a:pPr algn="r">
              <a:spcBef>
                <a:spcPct val="50000"/>
              </a:spcBef>
            </a:pPr>
            <a:r>
              <a:rPr lang="en-CA" sz="2200" dirty="0">
                <a:solidFill>
                  <a:srgbClr val="FF0000"/>
                </a:solidFill>
              </a:rPr>
              <a:t>Bracket the first two terms!</a:t>
            </a:r>
          </a:p>
        </p:txBody>
      </p:sp>
      <p:sp>
        <p:nvSpPr>
          <p:cNvPr id="36887" name="Text Box 23"/>
          <p:cNvSpPr txBox="1">
            <a:spLocks noChangeArrowheads="1"/>
          </p:cNvSpPr>
          <p:nvPr/>
        </p:nvSpPr>
        <p:spPr bwMode="auto">
          <a:xfrm>
            <a:off x="3878262" y="1981200"/>
            <a:ext cx="4656138" cy="1323439"/>
          </a:xfrm>
          <a:prstGeom prst="rect">
            <a:avLst/>
          </a:prstGeom>
          <a:noFill/>
          <a:ln w="9525">
            <a:noFill/>
            <a:miter lim="800000"/>
            <a:headEnd/>
            <a:tailEnd/>
          </a:ln>
        </p:spPr>
        <p:txBody>
          <a:bodyPr>
            <a:spAutoFit/>
          </a:bodyPr>
          <a:lstStyle/>
          <a:p>
            <a:pPr algn="ctr">
              <a:spcBef>
                <a:spcPct val="50000"/>
              </a:spcBef>
            </a:pPr>
            <a:r>
              <a:rPr lang="en-CA" sz="2000" dirty="0">
                <a:solidFill>
                  <a:srgbClr val="FF0000"/>
                </a:solidFill>
              </a:rPr>
              <a:t>Divide the second term by 2 and square it!  </a:t>
            </a:r>
            <a:br>
              <a:rPr lang="en-CA" sz="2000" dirty="0">
                <a:solidFill>
                  <a:srgbClr val="FF0000"/>
                </a:solidFill>
              </a:rPr>
            </a:br>
            <a:r>
              <a:rPr lang="en-CA" sz="2000" dirty="0">
                <a:solidFill>
                  <a:srgbClr val="FF0000"/>
                </a:solidFill>
              </a:rPr>
              <a:t>Purpose: Make the expression in the bracket into a perfect square!</a:t>
            </a:r>
          </a:p>
        </p:txBody>
      </p:sp>
      <p:sp>
        <p:nvSpPr>
          <p:cNvPr id="36891" name="Text Box 27"/>
          <p:cNvSpPr txBox="1">
            <a:spLocks noChangeArrowheads="1"/>
          </p:cNvSpPr>
          <p:nvPr/>
        </p:nvSpPr>
        <p:spPr bwMode="auto">
          <a:xfrm>
            <a:off x="3962400" y="3581400"/>
            <a:ext cx="4572000" cy="762000"/>
          </a:xfrm>
          <a:prstGeom prst="rect">
            <a:avLst/>
          </a:prstGeom>
          <a:noFill/>
          <a:ln w="9525">
            <a:noFill/>
            <a:miter lim="800000"/>
            <a:headEnd/>
            <a:tailEnd/>
          </a:ln>
        </p:spPr>
        <p:txBody>
          <a:bodyPr>
            <a:spAutoFit/>
          </a:bodyPr>
          <a:lstStyle/>
          <a:p>
            <a:pPr algn="ctr">
              <a:spcBef>
                <a:spcPct val="50000"/>
              </a:spcBef>
            </a:pPr>
            <a:r>
              <a:rPr lang="en-CA" sz="2200" dirty="0">
                <a:solidFill>
                  <a:srgbClr val="FF0000"/>
                </a:solidFill>
              </a:rPr>
              <a:t>Take the negative square outside of the brackets!</a:t>
            </a:r>
          </a:p>
        </p:txBody>
      </p:sp>
      <p:sp>
        <p:nvSpPr>
          <p:cNvPr id="36892" name="Text Box 28"/>
          <p:cNvSpPr txBox="1">
            <a:spLocks noChangeArrowheads="1"/>
          </p:cNvSpPr>
          <p:nvPr/>
        </p:nvSpPr>
        <p:spPr bwMode="auto">
          <a:xfrm>
            <a:off x="4038600" y="4267200"/>
            <a:ext cx="4389438" cy="762000"/>
          </a:xfrm>
          <a:prstGeom prst="rect">
            <a:avLst/>
          </a:prstGeom>
          <a:noFill/>
          <a:ln w="9525">
            <a:noFill/>
            <a:miter lim="800000"/>
            <a:headEnd/>
            <a:tailEnd/>
          </a:ln>
        </p:spPr>
        <p:txBody>
          <a:bodyPr>
            <a:spAutoFit/>
          </a:bodyPr>
          <a:lstStyle/>
          <a:p>
            <a:pPr algn="ctr">
              <a:spcBef>
                <a:spcPct val="50000"/>
              </a:spcBef>
            </a:pPr>
            <a:r>
              <a:rPr lang="en-CA" sz="2200" dirty="0">
                <a:solidFill>
                  <a:srgbClr val="FF0000"/>
                </a:solidFill>
              </a:rPr>
              <a:t>The trinomial becomes two equal binomials</a:t>
            </a:r>
          </a:p>
        </p:txBody>
      </p:sp>
      <p:sp>
        <p:nvSpPr>
          <p:cNvPr id="36893" name="Text Box 29"/>
          <p:cNvSpPr txBox="1">
            <a:spLocks noChangeArrowheads="1"/>
          </p:cNvSpPr>
          <p:nvPr/>
        </p:nvSpPr>
        <p:spPr bwMode="auto">
          <a:xfrm>
            <a:off x="3886200" y="5007114"/>
            <a:ext cx="5029200" cy="707886"/>
          </a:xfrm>
          <a:prstGeom prst="rect">
            <a:avLst/>
          </a:prstGeom>
          <a:noFill/>
          <a:ln w="9525">
            <a:noFill/>
            <a:miter lim="800000"/>
            <a:headEnd/>
            <a:tailEnd/>
          </a:ln>
        </p:spPr>
        <p:txBody>
          <a:bodyPr wrap="square">
            <a:spAutoFit/>
          </a:bodyPr>
          <a:lstStyle/>
          <a:p>
            <a:pPr algn="ctr">
              <a:spcBef>
                <a:spcPct val="50000"/>
              </a:spcBef>
            </a:pPr>
            <a:r>
              <a:rPr lang="en-CA" sz="2000" dirty="0">
                <a:solidFill>
                  <a:srgbClr val="FF0000"/>
                </a:solidFill>
              </a:rPr>
              <a:t>Now you can solve this equation by square rooting both sides:</a:t>
            </a:r>
          </a:p>
        </p:txBody>
      </p:sp>
      <p:graphicFrame>
        <p:nvGraphicFramePr>
          <p:cNvPr id="17" name="Object 19"/>
          <p:cNvGraphicFramePr>
            <a:graphicFrameLocks noChangeAspect="1"/>
          </p:cNvGraphicFramePr>
          <p:nvPr/>
        </p:nvGraphicFramePr>
        <p:xfrm>
          <a:off x="228600" y="4771962"/>
          <a:ext cx="1858962" cy="638238"/>
        </p:xfrm>
        <a:graphic>
          <a:graphicData uri="http://schemas.openxmlformats.org/presentationml/2006/ole">
            <mc:AlternateContent xmlns:mc="http://schemas.openxmlformats.org/markup-compatibility/2006">
              <mc:Choice xmlns:v="urn:schemas-microsoft-com:vml" Requires="v">
                <p:oleObj name="Equation" r:id="rId15" imgW="1739880" imgH="596880" progId="Equation.DSMT4">
                  <p:embed/>
                </p:oleObj>
              </mc:Choice>
              <mc:Fallback>
                <p:oleObj name="Equation" r:id="rId15" imgW="1739880" imgH="596880" progId="Equation.DSMT4">
                  <p:embed/>
                  <p:pic>
                    <p:nvPicPr>
                      <p:cNvPr id="17" name="Object 1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28600" y="4771962"/>
                        <a:ext cx="1858962" cy="638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 name="Object 19"/>
          <p:cNvGraphicFramePr>
            <a:graphicFrameLocks noChangeAspect="1"/>
          </p:cNvGraphicFramePr>
          <p:nvPr/>
        </p:nvGraphicFramePr>
        <p:xfrm>
          <a:off x="457200" y="5438327"/>
          <a:ext cx="1981200" cy="505273"/>
        </p:xfrm>
        <a:graphic>
          <a:graphicData uri="http://schemas.openxmlformats.org/presentationml/2006/ole">
            <mc:AlternateContent xmlns:mc="http://schemas.openxmlformats.org/markup-compatibility/2006">
              <mc:Choice xmlns:v="urn:schemas-microsoft-com:vml" Requires="v">
                <p:oleObj name="Equation" r:id="rId17" imgW="1841400" imgH="469800" progId="Equation.DSMT4">
                  <p:embed/>
                </p:oleObj>
              </mc:Choice>
              <mc:Fallback>
                <p:oleObj name="Equation" r:id="rId17" imgW="1841400" imgH="469800" progId="Equation.DSMT4">
                  <p:embed/>
                  <p:pic>
                    <p:nvPicPr>
                      <p:cNvPr id="18" name="Object 1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57200" y="5438327"/>
                        <a:ext cx="1981200" cy="50527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 name="Object 19"/>
          <p:cNvGraphicFramePr>
            <a:graphicFrameLocks noChangeAspect="1"/>
          </p:cNvGraphicFramePr>
          <p:nvPr/>
        </p:nvGraphicFramePr>
        <p:xfrm>
          <a:off x="152400" y="5943600"/>
          <a:ext cx="1735137" cy="504825"/>
        </p:xfrm>
        <a:graphic>
          <a:graphicData uri="http://schemas.openxmlformats.org/presentationml/2006/ole">
            <mc:AlternateContent xmlns:mc="http://schemas.openxmlformats.org/markup-compatibility/2006">
              <mc:Choice xmlns:v="urn:schemas-microsoft-com:vml" Requires="v">
                <p:oleObj name="Equation" r:id="rId19" imgW="1612800" imgH="469800" progId="Equation.DSMT4">
                  <p:embed/>
                </p:oleObj>
              </mc:Choice>
              <mc:Fallback>
                <p:oleObj name="Equation" r:id="rId19" imgW="1612800" imgH="469800" progId="Equation.DSMT4">
                  <p:embed/>
                  <p:pic>
                    <p:nvPicPr>
                      <p:cNvPr id="19" name="Object 19"/>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52400" y="5943600"/>
                        <a:ext cx="1735137" cy="504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6868"/>
                                        </p:tgtEl>
                                        <p:attrNameLst>
                                          <p:attrName>style.visibility</p:attrName>
                                        </p:attrNameLst>
                                      </p:cBhvr>
                                      <p:to>
                                        <p:strVal val="visible"/>
                                      </p:to>
                                    </p:set>
                                    <p:animEffect transition="in" filter="blinds(horizontal)">
                                      <p:cBhvr>
                                        <p:cTn id="7" dur="500"/>
                                        <p:tgtEl>
                                          <p:spTgt spid="3686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6870"/>
                                        </p:tgtEl>
                                        <p:attrNameLst>
                                          <p:attrName>style.visibility</p:attrName>
                                        </p:attrNameLst>
                                      </p:cBhvr>
                                      <p:to>
                                        <p:strVal val="visible"/>
                                      </p:to>
                                    </p:set>
                                    <p:animEffect transition="in" filter="blinds(horizontal)">
                                      <p:cBhvr>
                                        <p:cTn id="12" dur="500"/>
                                        <p:tgtEl>
                                          <p:spTgt spid="3687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6886"/>
                                        </p:tgtEl>
                                        <p:attrNameLst>
                                          <p:attrName>style.visibility</p:attrName>
                                        </p:attrNameLst>
                                      </p:cBhvr>
                                      <p:to>
                                        <p:strVal val="visible"/>
                                      </p:to>
                                    </p:set>
                                    <p:animEffect transition="in" filter="blinds(horizontal)">
                                      <p:cBhvr>
                                        <p:cTn id="17" dur="500"/>
                                        <p:tgtEl>
                                          <p:spTgt spid="3688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6880"/>
                                        </p:tgtEl>
                                        <p:attrNameLst>
                                          <p:attrName>style.visibility</p:attrName>
                                        </p:attrNameLst>
                                      </p:cBhvr>
                                      <p:to>
                                        <p:strVal val="visible"/>
                                      </p:to>
                                    </p:set>
                                    <p:animEffect transition="in" filter="blinds(horizontal)">
                                      <p:cBhvr>
                                        <p:cTn id="22" dur="500"/>
                                        <p:tgtEl>
                                          <p:spTgt spid="3688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6887">
                                            <p:txEl>
                                              <p:pRg st="0" end="0"/>
                                            </p:txEl>
                                          </p:spTgt>
                                        </p:tgtEl>
                                        <p:attrNameLst>
                                          <p:attrName>style.visibility</p:attrName>
                                        </p:attrNameLst>
                                      </p:cBhvr>
                                      <p:to>
                                        <p:strVal val="visible"/>
                                      </p:to>
                                    </p:set>
                                    <p:animEffect transition="in" filter="blinds(horizontal)">
                                      <p:cBhvr>
                                        <p:cTn id="27" dur="500"/>
                                        <p:tgtEl>
                                          <p:spTgt spid="36887">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6891"/>
                                        </p:tgtEl>
                                        <p:attrNameLst>
                                          <p:attrName>style.visibility</p:attrName>
                                        </p:attrNameLst>
                                      </p:cBhvr>
                                      <p:to>
                                        <p:strVal val="visible"/>
                                      </p:to>
                                    </p:set>
                                    <p:animEffect transition="in" filter="blinds(horizontal)">
                                      <p:cBhvr>
                                        <p:cTn id="32" dur="500"/>
                                        <p:tgtEl>
                                          <p:spTgt spid="36891"/>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6881"/>
                                        </p:tgtEl>
                                        <p:attrNameLst>
                                          <p:attrName>style.visibility</p:attrName>
                                        </p:attrNameLst>
                                      </p:cBhvr>
                                      <p:to>
                                        <p:strVal val="visible"/>
                                      </p:to>
                                    </p:set>
                                    <p:animEffect transition="in" filter="blinds(horizontal)">
                                      <p:cBhvr>
                                        <p:cTn id="37" dur="500"/>
                                        <p:tgtEl>
                                          <p:spTgt spid="36881"/>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6882"/>
                                        </p:tgtEl>
                                        <p:attrNameLst>
                                          <p:attrName>style.visibility</p:attrName>
                                        </p:attrNameLst>
                                      </p:cBhvr>
                                      <p:to>
                                        <p:strVal val="visible"/>
                                      </p:to>
                                    </p:set>
                                    <p:animEffect transition="in" filter="blinds(horizontal)">
                                      <p:cBhvr>
                                        <p:cTn id="42" dur="500"/>
                                        <p:tgtEl>
                                          <p:spTgt spid="36882"/>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6892"/>
                                        </p:tgtEl>
                                        <p:attrNameLst>
                                          <p:attrName>style.visibility</p:attrName>
                                        </p:attrNameLst>
                                      </p:cBhvr>
                                      <p:to>
                                        <p:strVal val="visible"/>
                                      </p:to>
                                    </p:set>
                                    <p:animEffect transition="in" filter="blinds(horizontal)">
                                      <p:cBhvr>
                                        <p:cTn id="47" dur="500"/>
                                        <p:tgtEl>
                                          <p:spTgt spid="36892"/>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36883"/>
                                        </p:tgtEl>
                                        <p:attrNameLst>
                                          <p:attrName>style.visibility</p:attrName>
                                        </p:attrNameLst>
                                      </p:cBhvr>
                                      <p:to>
                                        <p:strVal val="visible"/>
                                      </p:to>
                                    </p:set>
                                    <p:animEffect transition="in" filter="blinds(horizontal)">
                                      <p:cBhvr>
                                        <p:cTn id="52" dur="500"/>
                                        <p:tgtEl>
                                          <p:spTgt spid="36883"/>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36893"/>
                                        </p:tgtEl>
                                        <p:attrNameLst>
                                          <p:attrName>style.visibility</p:attrName>
                                        </p:attrNameLst>
                                      </p:cBhvr>
                                      <p:to>
                                        <p:strVal val="visible"/>
                                      </p:to>
                                    </p:set>
                                    <p:animEffect transition="in" filter="blinds(horizontal)">
                                      <p:cBhvr>
                                        <p:cTn id="57" dur="500"/>
                                        <p:tgtEl>
                                          <p:spTgt spid="36893"/>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blinds(horizontal)">
                                      <p:cBhvr>
                                        <p:cTn id="62" dur="500"/>
                                        <p:tgtEl>
                                          <p:spTgt spid="17"/>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18"/>
                                        </p:tgtEl>
                                        <p:attrNameLst>
                                          <p:attrName>style.visibility</p:attrName>
                                        </p:attrNameLst>
                                      </p:cBhvr>
                                      <p:to>
                                        <p:strVal val="visible"/>
                                      </p:to>
                                    </p:set>
                                    <p:animEffect transition="in" filter="blinds(horizontal)">
                                      <p:cBhvr>
                                        <p:cTn id="67" dur="500"/>
                                        <p:tgtEl>
                                          <p:spTgt spid="18"/>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19"/>
                                        </p:tgtEl>
                                        <p:attrNameLst>
                                          <p:attrName>style.visibility</p:attrName>
                                        </p:attrNameLst>
                                      </p:cBhvr>
                                      <p:to>
                                        <p:strVal val="visible"/>
                                      </p:to>
                                    </p:set>
                                    <p:animEffect transition="in" filter="blinds(horizontal)">
                                      <p:cBhvr>
                                        <p:cTn id="7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86" grpId="0"/>
      <p:bldP spid="36891" grpId="0"/>
      <p:bldP spid="36892" grpId="0"/>
      <p:bldP spid="3689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9" name="Rectangle 2"/>
          <p:cNvSpPr>
            <a:spLocks noGrp="1" noChangeArrowheads="1"/>
          </p:cNvSpPr>
          <p:nvPr>
            <p:ph type="title" sz="quarter"/>
          </p:nvPr>
        </p:nvSpPr>
        <p:spPr>
          <a:xfrm>
            <a:off x="107950" y="0"/>
            <a:ext cx="8502650" cy="652462"/>
          </a:xfrm>
        </p:spPr>
        <p:txBody>
          <a:bodyPr>
            <a:normAutofit/>
          </a:bodyPr>
          <a:lstStyle/>
          <a:p>
            <a:pPr eaLnBrk="1" hangingPunct="1"/>
            <a:r>
              <a:rPr lang="en-CA" sz="3000" dirty="0"/>
              <a:t>Practice: Solve for “x” by CTS</a:t>
            </a:r>
          </a:p>
        </p:txBody>
      </p:sp>
      <p:graphicFrame>
        <p:nvGraphicFramePr>
          <p:cNvPr id="10242" name="Object 3"/>
          <p:cNvGraphicFramePr>
            <a:graphicFrameLocks noGrp="1" noChangeAspect="1"/>
          </p:cNvGraphicFramePr>
          <p:nvPr>
            <p:ph sz="quarter" idx="1"/>
          </p:nvPr>
        </p:nvGraphicFramePr>
        <p:xfrm>
          <a:off x="385763" y="685800"/>
          <a:ext cx="2719387" cy="460375"/>
        </p:xfrm>
        <a:graphic>
          <a:graphicData uri="http://schemas.openxmlformats.org/presentationml/2006/ole">
            <mc:AlternateContent xmlns:mc="http://schemas.openxmlformats.org/markup-compatibility/2006">
              <mc:Choice xmlns:v="urn:schemas-microsoft-com:vml" Requires="v">
                <p:oleObj name="Equation" r:id="rId3" imgW="2400120" imgH="406080" progId="Equation.DSMT4">
                  <p:embed/>
                </p:oleObj>
              </mc:Choice>
              <mc:Fallback>
                <p:oleObj name="Equation" r:id="rId3" imgW="2400120" imgH="406080" progId="Equation.DSMT4">
                  <p:embed/>
                  <p:pic>
                    <p:nvPicPr>
                      <p:cNvPr id="10242" name="Object 3"/>
                      <p:cNvPicPr>
                        <a:picLocks noChangeAspect="1" noChangeArrowheads="1"/>
                      </p:cNvPicPr>
                      <p:nvPr/>
                    </p:nvPicPr>
                    <p:blipFill>
                      <a:blip r:embed="rId4"/>
                      <a:srcRect/>
                      <a:stretch>
                        <a:fillRect/>
                      </a:stretch>
                    </p:blipFill>
                    <p:spPr bwMode="auto">
                      <a:xfrm>
                        <a:off x="385763" y="685800"/>
                        <a:ext cx="2719387"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88" name="Object 4"/>
          <p:cNvGraphicFramePr>
            <a:graphicFrameLocks noGrp="1" noChangeAspect="1"/>
          </p:cNvGraphicFramePr>
          <p:nvPr>
            <p:ph sz="quarter" idx="2"/>
          </p:nvPr>
        </p:nvGraphicFramePr>
        <p:xfrm>
          <a:off x="407988" y="1295400"/>
          <a:ext cx="2636837" cy="609600"/>
        </p:xfrm>
        <a:graphic>
          <a:graphicData uri="http://schemas.openxmlformats.org/presentationml/2006/ole">
            <mc:AlternateContent xmlns:mc="http://schemas.openxmlformats.org/markup-compatibility/2006">
              <mc:Choice xmlns:v="urn:schemas-microsoft-com:vml" Requires="v">
                <p:oleObj name="Equation" r:id="rId5" imgW="2692080" imgH="622080" progId="Equation.DSMT4">
                  <p:embed/>
                </p:oleObj>
              </mc:Choice>
              <mc:Fallback>
                <p:oleObj name="Equation" r:id="rId5" imgW="2692080" imgH="622080" progId="Equation.DSMT4">
                  <p:embed/>
                  <p:pic>
                    <p:nvPicPr>
                      <p:cNvPr id="41988" name="Object 4"/>
                      <p:cNvPicPr>
                        <a:picLocks noChangeAspect="1" noChangeArrowheads="1"/>
                      </p:cNvPicPr>
                      <p:nvPr/>
                    </p:nvPicPr>
                    <p:blipFill>
                      <a:blip r:embed="rId6"/>
                      <a:srcRect/>
                      <a:stretch>
                        <a:fillRect/>
                      </a:stretch>
                    </p:blipFill>
                    <p:spPr bwMode="auto">
                      <a:xfrm>
                        <a:off x="407988" y="1295400"/>
                        <a:ext cx="2636837"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89" name="Object 5"/>
          <p:cNvGraphicFramePr>
            <a:graphicFrameLocks noChangeAspect="1"/>
          </p:cNvGraphicFramePr>
          <p:nvPr/>
        </p:nvGraphicFramePr>
        <p:xfrm>
          <a:off x="296863" y="2971800"/>
          <a:ext cx="4506912" cy="593725"/>
        </p:xfrm>
        <a:graphic>
          <a:graphicData uri="http://schemas.openxmlformats.org/presentationml/2006/ole">
            <mc:AlternateContent xmlns:mc="http://schemas.openxmlformats.org/markup-compatibility/2006">
              <mc:Choice xmlns:v="urn:schemas-microsoft-com:vml" Requires="v">
                <p:oleObj name="Equation" r:id="rId7" imgW="4724280" imgH="622080" progId="Equation.DSMT4">
                  <p:embed/>
                </p:oleObj>
              </mc:Choice>
              <mc:Fallback>
                <p:oleObj name="Equation" r:id="rId7" imgW="4724280" imgH="622080" progId="Equation.DSMT4">
                  <p:embed/>
                  <p:pic>
                    <p:nvPicPr>
                      <p:cNvPr id="41989" name="Object 5"/>
                      <p:cNvPicPr>
                        <a:picLocks noChangeAspect="1" noChangeArrowheads="1"/>
                      </p:cNvPicPr>
                      <p:nvPr/>
                    </p:nvPicPr>
                    <p:blipFill>
                      <a:blip r:embed="rId8"/>
                      <a:srcRect/>
                      <a:stretch>
                        <a:fillRect/>
                      </a:stretch>
                    </p:blipFill>
                    <p:spPr bwMode="auto">
                      <a:xfrm>
                        <a:off x="296863" y="2971800"/>
                        <a:ext cx="4506912" cy="593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90" name="Object 6"/>
          <p:cNvGraphicFramePr>
            <a:graphicFrameLocks noChangeAspect="1"/>
          </p:cNvGraphicFramePr>
          <p:nvPr/>
        </p:nvGraphicFramePr>
        <p:xfrm>
          <a:off x="300038" y="3597275"/>
          <a:ext cx="4327525" cy="593725"/>
        </p:xfrm>
        <a:graphic>
          <a:graphicData uri="http://schemas.openxmlformats.org/presentationml/2006/ole">
            <mc:AlternateContent xmlns:mc="http://schemas.openxmlformats.org/markup-compatibility/2006">
              <mc:Choice xmlns:v="urn:schemas-microsoft-com:vml" Requires="v">
                <p:oleObj name="Equation" r:id="rId9" imgW="4533840" imgH="622080" progId="Equation.DSMT4">
                  <p:embed/>
                </p:oleObj>
              </mc:Choice>
              <mc:Fallback>
                <p:oleObj name="Equation" r:id="rId9" imgW="4533840" imgH="622080" progId="Equation.DSMT4">
                  <p:embed/>
                  <p:pic>
                    <p:nvPicPr>
                      <p:cNvPr id="41990" name="Object 6"/>
                      <p:cNvPicPr>
                        <a:picLocks noChangeAspect="1" noChangeArrowheads="1"/>
                      </p:cNvPicPr>
                      <p:nvPr/>
                    </p:nvPicPr>
                    <p:blipFill>
                      <a:blip r:embed="rId10"/>
                      <a:srcRect/>
                      <a:stretch>
                        <a:fillRect/>
                      </a:stretch>
                    </p:blipFill>
                    <p:spPr bwMode="auto">
                      <a:xfrm>
                        <a:off x="300038" y="3597275"/>
                        <a:ext cx="4327525" cy="593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91" name="Object 7"/>
          <p:cNvGraphicFramePr>
            <a:graphicFrameLocks noChangeAspect="1"/>
          </p:cNvGraphicFramePr>
          <p:nvPr/>
        </p:nvGraphicFramePr>
        <p:xfrm>
          <a:off x="228600" y="4267200"/>
          <a:ext cx="4025900" cy="496887"/>
        </p:xfrm>
        <a:graphic>
          <a:graphicData uri="http://schemas.openxmlformats.org/presentationml/2006/ole">
            <mc:AlternateContent xmlns:mc="http://schemas.openxmlformats.org/markup-compatibility/2006">
              <mc:Choice xmlns:v="urn:schemas-microsoft-com:vml" Requires="v">
                <p:oleObj name="Equation" r:id="rId11" imgW="4216320" imgH="520560" progId="Equation.DSMT4">
                  <p:embed/>
                </p:oleObj>
              </mc:Choice>
              <mc:Fallback>
                <p:oleObj name="Equation" r:id="rId11" imgW="4216320" imgH="520560" progId="Equation.DSMT4">
                  <p:embed/>
                  <p:pic>
                    <p:nvPicPr>
                      <p:cNvPr id="41991" name="Object 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28600" y="4267200"/>
                        <a:ext cx="4025900" cy="4968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92" name="Object 8"/>
          <p:cNvGraphicFramePr>
            <a:graphicFrameLocks noChangeAspect="1"/>
          </p:cNvGraphicFramePr>
          <p:nvPr/>
        </p:nvGraphicFramePr>
        <p:xfrm>
          <a:off x="228600" y="4191000"/>
          <a:ext cx="2667000" cy="519917"/>
        </p:xfrm>
        <a:graphic>
          <a:graphicData uri="http://schemas.openxmlformats.org/presentationml/2006/ole">
            <mc:AlternateContent xmlns:mc="http://schemas.openxmlformats.org/markup-compatibility/2006">
              <mc:Choice xmlns:v="urn:schemas-microsoft-com:vml" Requires="v">
                <p:oleObj name="Equation" r:id="rId13" imgW="3060360" imgH="596880" progId="Equation.DSMT4">
                  <p:embed/>
                </p:oleObj>
              </mc:Choice>
              <mc:Fallback>
                <p:oleObj name="Equation" r:id="rId13" imgW="3060360" imgH="596880" progId="Equation.DSMT4">
                  <p:embed/>
                  <p:pic>
                    <p:nvPicPr>
                      <p:cNvPr id="41992" name="Object 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28600" y="4191000"/>
                        <a:ext cx="2667000" cy="51991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993" name="Text Box 9"/>
          <p:cNvSpPr txBox="1">
            <a:spLocks noChangeArrowheads="1"/>
          </p:cNvSpPr>
          <p:nvPr/>
        </p:nvSpPr>
        <p:spPr bwMode="auto">
          <a:xfrm>
            <a:off x="3733800" y="685800"/>
            <a:ext cx="3981450" cy="427037"/>
          </a:xfrm>
          <a:prstGeom prst="rect">
            <a:avLst/>
          </a:prstGeom>
          <a:noFill/>
          <a:ln w="9525">
            <a:noFill/>
            <a:miter lim="800000"/>
            <a:headEnd/>
            <a:tailEnd/>
          </a:ln>
        </p:spPr>
        <p:txBody>
          <a:bodyPr>
            <a:spAutoFit/>
          </a:bodyPr>
          <a:lstStyle/>
          <a:p>
            <a:pPr algn="r">
              <a:spcBef>
                <a:spcPct val="50000"/>
              </a:spcBef>
            </a:pPr>
            <a:r>
              <a:rPr lang="en-CA" sz="2200" dirty="0">
                <a:solidFill>
                  <a:srgbClr val="FF0000"/>
                </a:solidFill>
              </a:rPr>
              <a:t>Bracket the first two terms!</a:t>
            </a:r>
          </a:p>
        </p:txBody>
      </p:sp>
      <p:sp>
        <p:nvSpPr>
          <p:cNvPr id="41994" name="Text Box 10"/>
          <p:cNvSpPr txBox="1">
            <a:spLocks noChangeArrowheads="1"/>
          </p:cNvSpPr>
          <p:nvPr/>
        </p:nvSpPr>
        <p:spPr bwMode="auto">
          <a:xfrm>
            <a:off x="3649663" y="1676400"/>
            <a:ext cx="4656137" cy="701675"/>
          </a:xfrm>
          <a:prstGeom prst="rect">
            <a:avLst/>
          </a:prstGeom>
          <a:noFill/>
          <a:ln w="9525">
            <a:noFill/>
            <a:miter lim="800000"/>
            <a:headEnd/>
            <a:tailEnd/>
          </a:ln>
        </p:spPr>
        <p:txBody>
          <a:bodyPr>
            <a:spAutoFit/>
          </a:bodyPr>
          <a:lstStyle/>
          <a:p>
            <a:pPr algn="ctr">
              <a:spcBef>
                <a:spcPct val="50000"/>
              </a:spcBef>
            </a:pPr>
            <a:r>
              <a:rPr lang="en-CA" sz="2000" dirty="0">
                <a:solidFill>
                  <a:srgbClr val="FF0000"/>
                </a:solidFill>
              </a:rPr>
              <a:t>Divide the second term by 2 and square it!  </a:t>
            </a:r>
            <a:endParaRPr lang="en-CA" sz="2400" dirty="0">
              <a:solidFill>
                <a:srgbClr val="FF0000"/>
              </a:solidFill>
            </a:endParaRPr>
          </a:p>
        </p:txBody>
      </p:sp>
      <p:sp>
        <p:nvSpPr>
          <p:cNvPr id="41998" name="Text Box 14"/>
          <p:cNvSpPr txBox="1">
            <a:spLocks noChangeArrowheads="1"/>
          </p:cNvSpPr>
          <p:nvPr/>
        </p:nvSpPr>
        <p:spPr bwMode="auto">
          <a:xfrm>
            <a:off x="4648200" y="2362200"/>
            <a:ext cx="4267200" cy="1446550"/>
          </a:xfrm>
          <a:prstGeom prst="rect">
            <a:avLst/>
          </a:prstGeom>
          <a:noFill/>
          <a:ln w="9525">
            <a:noFill/>
            <a:miter lim="800000"/>
            <a:headEnd/>
            <a:tailEnd/>
          </a:ln>
        </p:spPr>
        <p:txBody>
          <a:bodyPr wrap="square">
            <a:spAutoFit/>
          </a:bodyPr>
          <a:lstStyle/>
          <a:p>
            <a:pPr algn="ctr">
              <a:spcBef>
                <a:spcPct val="50000"/>
              </a:spcBef>
            </a:pPr>
            <a:r>
              <a:rPr lang="en-CA" sz="2200">
                <a:solidFill>
                  <a:srgbClr val="FF0000"/>
                </a:solidFill>
              </a:rPr>
              <a:t>Take the negative square outside of the brackets and multiply with coefficient in front!</a:t>
            </a:r>
          </a:p>
        </p:txBody>
      </p:sp>
      <p:sp>
        <p:nvSpPr>
          <p:cNvPr id="41999" name="Text Box 15"/>
          <p:cNvSpPr txBox="1">
            <a:spLocks noChangeArrowheads="1"/>
          </p:cNvSpPr>
          <p:nvPr/>
        </p:nvSpPr>
        <p:spPr bwMode="auto">
          <a:xfrm>
            <a:off x="4648200" y="3733800"/>
            <a:ext cx="4267200" cy="762000"/>
          </a:xfrm>
          <a:prstGeom prst="rect">
            <a:avLst/>
          </a:prstGeom>
          <a:noFill/>
          <a:ln w="9525">
            <a:noFill/>
            <a:miter lim="800000"/>
            <a:headEnd/>
            <a:tailEnd/>
          </a:ln>
        </p:spPr>
        <p:txBody>
          <a:bodyPr wrap="square">
            <a:spAutoFit/>
          </a:bodyPr>
          <a:lstStyle/>
          <a:p>
            <a:pPr algn="ctr">
              <a:spcBef>
                <a:spcPct val="50000"/>
              </a:spcBef>
            </a:pPr>
            <a:r>
              <a:rPr lang="en-CA" sz="2200" dirty="0">
                <a:solidFill>
                  <a:srgbClr val="FF0000"/>
                </a:solidFill>
              </a:rPr>
              <a:t>The trinomial becomes two equal binomials</a:t>
            </a:r>
          </a:p>
        </p:txBody>
      </p:sp>
      <p:sp>
        <p:nvSpPr>
          <p:cNvPr id="42000" name="Text Box 16"/>
          <p:cNvSpPr txBox="1">
            <a:spLocks noChangeArrowheads="1"/>
          </p:cNvSpPr>
          <p:nvPr/>
        </p:nvSpPr>
        <p:spPr bwMode="auto">
          <a:xfrm>
            <a:off x="4892675" y="4495800"/>
            <a:ext cx="3489325" cy="830997"/>
          </a:xfrm>
          <a:prstGeom prst="rect">
            <a:avLst/>
          </a:prstGeom>
          <a:noFill/>
          <a:ln w="9525">
            <a:noFill/>
            <a:miter lim="800000"/>
            <a:headEnd/>
            <a:tailEnd/>
          </a:ln>
        </p:spPr>
        <p:txBody>
          <a:bodyPr>
            <a:spAutoFit/>
          </a:bodyPr>
          <a:lstStyle/>
          <a:p>
            <a:pPr algn="ctr">
              <a:spcBef>
                <a:spcPct val="50000"/>
              </a:spcBef>
            </a:pPr>
            <a:r>
              <a:rPr lang="en-CA" sz="2400" dirty="0">
                <a:solidFill>
                  <a:srgbClr val="FF0000"/>
                </a:solidFill>
              </a:rPr>
              <a:t>Solve for “x” by square rooting both sides</a:t>
            </a:r>
          </a:p>
        </p:txBody>
      </p:sp>
      <p:graphicFrame>
        <p:nvGraphicFramePr>
          <p:cNvPr id="42003" name="Object 19"/>
          <p:cNvGraphicFramePr>
            <a:graphicFrameLocks noChangeAspect="1"/>
          </p:cNvGraphicFramePr>
          <p:nvPr/>
        </p:nvGraphicFramePr>
        <p:xfrm>
          <a:off x="381000" y="1981200"/>
          <a:ext cx="2717800" cy="622300"/>
        </p:xfrm>
        <a:graphic>
          <a:graphicData uri="http://schemas.openxmlformats.org/presentationml/2006/ole">
            <mc:AlternateContent xmlns:mc="http://schemas.openxmlformats.org/markup-compatibility/2006">
              <mc:Choice xmlns:v="urn:schemas-microsoft-com:vml" Requires="v">
                <p:oleObj name="Equation" r:id="rId15" imgW="2717640" imgH="622080" progId="Equation.DSMT4">
                  <p:embed/>
                </p:oleObj>
              </mc:Choice>
              <mc:Fallback>
                <p:oleObj name="Equation" r:id="rId15" imgW="2717640" imgH="622080" progId="Equation.DSMT4">
                  <p:embed/>
                  <p:pic>
                    <p:nvPicPr>
                      <p:cNvPr id="42003" name="Object 19"/>
                      <p:cNvPicPr>
                        <a:picLocks noChangeAspect="1" noChangeArrowheads="1"/>
                      </p:cNvPicPr>
                      <p:nvPr/>
                    </p:nvPicPr>
                    <p:blipFill>
                      <a:blip r:embed="rId16"/>
                      <a:srcRect/>
                      <a:stretch>
                        <a:fillRect/>
                      </a:stretch>
                    </p:blipFill>
                    <p:spPr bwMode="auto">
                      <a:xfrm>
                        <a:off x="381000" y="1981200"/>
                        <a:ext cx="2717800" cy="622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2004" name="Text Box 20"/>
          <p:cNvSpPr txBox="1">
            <a:spLocks noChangeArrowheads="1"/>
          </p:cNvSpPr>
          <p:nvPr/>
        </p:nvSpPr>
        <p:spPr bwMode="auto">
          <a:xfrm>
            <a:off x="3962400" y="1173163"/>
            <a:ext cx="4953000" cy="427037"/>
          </a:xfrm>
          <a:prstGeom prst="rect">
            <a:avLst/>
          </a:prstGeom>
          <a:noFill/>
          <a:ln w="9525">
            <a:noFill/>
            <a:miter lim="800000"/>
            <a:headEnd/>
            <a:tailEnd/>
          </a:ln>
        </p:spPr>
        <p:txBody>
          <a:bodyPr wrap="square">
            <a:spAutoFit/>
          </a:bodyPr>
          <a:lstStyle/>
          <a:p>
            <a:pPr>
              <a:spcBef>
                <a:spcPct val="50000"/>
              </a:spcBef>
            </a:pPr>
            <a:r>
              <a:rPr lang="en-CA" sz="2200" dirty="0">
                <a:solidFill>
                  <a:srgbClr val="FF0000"/>
                </a:solidFill>
              </a:rPr>
              <a:t>Factor out any coefficient for x</a:t>
            </a:r>
            <a:r>
              <a:rPr lang="en-CA" sz="2200" baseline="30000" dirty="0">
                <a:solidFill>
                  <a:srgbClr val="FF0000"/>
                </a:solidFill>
              </a:rPr>
              <a:t>2</a:t>
            </a:r>
          </a:p>
        </p:txBody>
      </p:sp>
      <p:sp>
        <p:nvSpPr>
          <p:cNvPr id="20" name="Freeform 19"/>
          <p:cNvSpPr/>
          <p:nvPr/>
        </p:nvSpPr>
        <p:spPr>
          <a:xfrm>
            <a:off x="841375" y="2514600"/>
            <a:ext cx="3004820" cy="548640"/>
          </a:xfrm>
          <a:custGeom>
            <a:avLst/>
            <a:gdLst>
              <a:gd name="connsiteX0" fmla="*/ 3004820 w 3004820"/>
              <a:gd name="connsiteY0" fmla="*/ 487680 h 548640"/>
              <a:gd name="connsiteX1" fmla="*/ 1648460 w 3004820"/>
              <a:gd name="connsiteY1" fmla="*/ 30480 h 548640"/>
              <a:gd name="connsiteX2" fmla="*/ 261620 w 3004820"/>
              <a:gd name="connsiteY2" fmla="*/ 304800 h 548640"/>
              <a:gd name="connsiteX3" fmla="*/ 78740 w 3004820"/>
              <a:gd name="connsiteY3" fmla="*/ 548640 h 548640"/>
            </a:gdLst>
            <a:ahLst/>
            <a:cxnLst>
              <a:cxn ang="0">
                <a:pos x="connsiteX0" y="connsiteY0"/>
              </a:cxn>
              <a:cxn ang="0">
                <a:pos x="connsiteX1" y="connsiteY1"/>
              </a:cxn>
              <a:cxn ang="0">
                <a:pos x="connsiteX2" y="connsiteY2"/>
              </a:cxn>
              <a:cxn ang="0">
                <a:pos x="connsiteX3" y="connsiteY3"/>
              </a:cxn>
            </a:cxnLst>
            <a:rect l="l" t="t" r="r" b="b"/>
            <a:pathLst>
              <a:path w="3004820" h="548640">
                <a:moveTo>
                  <a:pt x="3004820" y="487680"/>
                </a:moveTo>
                <a:cubicBezTo>
                  <a:pt x="2555240" y="274320"/>
                  <a:pt x="2105660" y="60960"/>
                  <a:pt x="1648460" y="30480"/>
                </a:cubicBezTo>
                <a:cubicBezTo>
                  <a:pt x="1191260" y="0"/>
                  <a:pt x="523240" y="218440"/>
                  <a:pt x="261620" y="304800"/>
                </a:cubicBezTo>
                <a:cubicBezTo>
                  <a:pt x="0" y="391160"/>
                  <a:pt x="39370" y="469900"/>
                  <a:pt x="78740" y="548640"/>
                </a:cubicBezTo>
              </a:path>
            </a:pathLst>
          </a:custGeom>
          <a:ln w="38100">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graphicFrame>
        <p:nvGraphicFramePr>
          <p:cNvPr id="21" name="Object 8"/>
          <p:cNvGraphicFramePr>
            <a:graphicFrameLocks noChangeAspect="1"/>
          </p:cNvGraphicFramePr>
          <p:nvPr/>
        </p:nvGraphicFramePr>
        <p:xfrm>
          <a:off x="334963" y="4889500"/>
          <a:ext cx="2179637" cy="520700"/>
        </p:xfrm>
        <a:graphic>
          <a:graphicData uri="http://schemas.openxmlformats.org/presentationml/2006/ole">
            <mc:AlternateContent xmlns:mc="http://schemas.openxmlformats.org/markup-compatibility/2006">
              <mc:Choice xmlns:v="urn:schemas-microsoft-com:vml" Requires="v">
                <p:oleObj name="Equation" r:id="rId17" imgW="2501640" imgH="596880" progId="Equation.DSMT4">
                  <p:embed/>
                </p:oleObj>
              </mc:Choice>
              <mc:Fallback>
                <p:oleObj name="Equation" r:id="rId17" imgW="2501640" imgH="596880" progId="Equation.DSMT4">
                  <p:embed/>
                  <p:pic>
                    <p:nvPicPr>
                      <p:cNvPr id="21" name="Object 8"/>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34963" y="4889500"/>
                        <a:ext cx="2179637" cy="520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 name="Object 8"/>
          <p:cNvGraphicFramePr>
            <a:graphicFrameLocks noChangeAspect="1"/>
          </p:cNvGraphicFramePr>
          <p:nvPr/>
        </p:nvGraphicFramePr>
        <p:xfrm>
          <a:off x="228600" y="5610225"/>
          <a:ext cx="2225675" cy="409575"/>
        </p:xfrm>
        <a:graphic>
          <a:graphicData uri="http://schemas.openxmlformats.org/presentationml/2006/ole">
            <mc:AlternateContent xmlns:mc="http://schemas.openxmlformats.org/markup-compatibility/2006">
              <mc:Choice xmlns:v="urn:schemas-microsoft-com:vml" Requires="v">
                <p:oleObj name="Equation" r:id="rId19" imgW="2552400" imgH="469800" progId="Equation.DSMT4">
                  <p:embed/>
                </p:oleObj>
              </mc:Choice>
              <mc:Fallback>
                <p:oleObj name="Equation" r:id="rId19" imgW="2552400" imgH="469800" progId="Equation.DSMT4">
                  <p:embed/>
                  <p:pic>
                    <p:nvPicPr>
                      <p:cNvPr id="22" name="Object 8"/>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28600" y="5610225"/>
                        <a:ext cx="2225675" cy="409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 name="Object 8"/>
          <p:cNvGraphicFramePr>
            <a:graphicFrameLocks noChangeAspect="1"/>
          </p:cNvGraphicFramePr>
          <p:nvPr/>
        </p:nvGraphicFramePr>
        <p:xfrm>
          <a:off x="152400" y="6219825"/>
          <a:ext cx="2417578" cy="485775"/>
        </p:xfrm>
        <a:graphic>
          <a:graphicData uri="http://schemas.openxmlformats.org/presentationml/2006/ole">
            <mc:AlternateContent xmlns:mc="http://schemas.openxmlformats.org/markup-compatibility/2006">
              <mc:Choice xmlns:v="urn:schemas-microsoft-com:vml" Requires="v">
                <p:oleObj name="Equation" r:id="rId21" imgW="2336760" imgH="469800" progId="Equation.DSMT4">
                  <p:embed/>
                </p:oleObj>
              </mc:Choice>
              <mc:Fallback>
                <p:oleObj name="Equation" r:id="rId21" imgW="2336760" imgH="469800" progId="Equation.DSMT4">
                  <p:embed/>
                  <p:pic>
                    <p:nvPicPr>
                      <p:cNvPr id="23" name="Object 8"/>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52400" y="6219825"/>
                        <a:ext cx="2417578" cy="485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1988"/>
                                        </p:tgtEl>
                                        <p:attrNameLst>
                                          <p:attrName>style.visibility</p:attrName>
                                        </p:attrNameLst>
                                      </p:cBhvr>
                                      <p:to>
                                        <p:strVal val="visible"/>
                                      </p:to>
                                    </p:set>
                                    <p:animEffect transition="in" filter="blinds(horizontal)">
                                      <p:cBhvr>
                                        <p:cTn id="7" dur="500"/>
                                        <p:tgtEl>
                                          <p:spTgt spid="4198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1993"/>
                                        </p:tgtEl>
                                        <p:attrNameLst>
                                          <p:attrName>style.visibility</p:attrName>
                                        </p:attrNameLst>
                                      </p:cBhvr>
                                      <p:to>
                                        <p:strVal val="visible"/>
                                      </p:to>
                                    </p:set>
                                    <p:animEffect transition="in" filter="blinds(horizontal)">
                                      <p:cBhvr>
                                        <p:cTn id="12" dur="500"/>
                                        <p:tgtEl>
                                          <p:spTgt spid="4199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2003"/>
                                        </p:tgtEl>
                                        <p:attrNameLst>
                                          <p:attrName>style.visibility</p:attrName>
                                        </p:attrNameLst>
                                      </p:cBhvr>
                                      <p:to>
                                        <p:strVal val="visible"/>
                                      </p:to>
                                    </p:set>
                                    <p:animEffect transition="in" filter="blinds(horizontal)">
                                      <p:cBhvr>
                                        <p:cTn id="17" dur="500"/>
                                        <p:tgtEl>
                                          <p:spTgt spid="4200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2004"/>
                                        </p:tgtEl>
                                        <p:attrNameLst>
                                          <p:attrName>style.visibility</p:attrName>
                                        </p:attrNameLst>
                                      </p:cBhvr>
                                      <p:to>
                                        <p:strVal val="visible"/>
                                      </p:to>
                                    </p:set>
                                    <p:animEffect transition="in" filter="blinds(horizontal)">
                                      <p:cBhvr>
                                        <p:cTn id="22" dur="500"/>
                                        <p:tgtEl>
                                          <p:spTgt spid="4200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1989"/>
                                        </p:tgtEl>
                                        <p:attrNameLst>
                                          <p:attrName>style.visibility</p:attrName>
                                        </p:attrNameLst>
                                      </p:cBhvr>
                                      <p:to>
                                        <p:strVal val="visible"/>
                                      </p:to>
                                    </p:set>
                                    <p:animEffect transition="in" filter="blinds(horizontal)">
                                      <p:cBhvr>
                                        <p:cTn id="27" dur="500"/>
                                        <p:tgtEl>
                                          <p:spTgt spid="4198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1994">
                                            <p:txEl>
                                              <p:pRg st="0" end="0"/>
                                            </p:txEl>
                                          </p:spTgt>
                                        </p:tgtEl>
                                        <p:attrNameLst>
                                          <p:attrName>style.visibility</p:attrName>
                                        </p:attrNameLst>
                                      </p:cBhvr>
                                      <p:to>
                                        <p:strVal val="visible"/>
                                      </p:to>
                                    </p:set>
                                    <p:animEffect transition="in" filter="blinds(horizontal)">
                                      <p:cBhvr>
                                        <p:cTn id="32" dur="500"/>
                                        <p:tgtEl>
                                          <p:spTgt spid="41994">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1998"/>
                                        </p:tgtEl>
                                        <p:attrNameLst>
                                          <p:attrName>style.visibility</p:attrName>
                                        </p:attrNameLst>
                                      </p:cBhvr>
                                      <p:to>
                                        <p:strVal val="visible"/>
                                      </p:to>
                                    </p:set>
                                    <p:animEffect transition="in" filter="blinds(horizontal)">
                                      <p:cBhvr>
                                        <p:cTn id="37" dur="500"/>
                                        <p:tgtEl>
                                          <p:spTgt spid="4199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grpId="0"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wipe(right)">
                                      <p:cBhvr>
                                        <p:cTn id="42" dur="500"/>
                                        <p:tgtEl>
                                          <p:spTgt spid="20"/>
                                        </p:tgtEl>
                                      </p:cBhvr>
                                    </p:animEffect>
                                  </p:childTnLst>
                                </p:cTn>
                              </p:par>
                            </p:childTnLst>
                          </p:cTn>
                        </p:par>
                        <p:par>
                          <p:cTn id="43" fill="hold">
                            <p:stCondLst>
                              <p:cond delay="500"/>
                            </p:stCondLst>
                            <p:childTnLst>
                              <p:par>
                                <p:cTn id="44" presetID="35" presetClass="emph" presetSubtype="0" repeatCount="3000" fill="hold" grpId="1" nodeType="afterEffect">
                                  <p:stCondLst>
                                    <p:cond delay="0"/>
                                  </p:stCondLst>
                                  <p:childTnLst>
                                    <p:anim calcmode="discrete" valueType="str">
                                      <p:cBhvr>
                                        <p:cTn id="45" dur="500" fill="hold"/>
                                        <p:tgtEl>
                                          <p:spTgt spid="20"/>
                                        </p:tgtEl>
                                        <p:attrNameLst>
                                          <p:attrName>style.visibility</p:attrName>
                                        </p:attrNameLst>
                                      </p:cBhvr>
                                      <p:tavLst>
                                        <p:tav tm="0">
                                          <p:val>
                                            <p:strVal val="hidden"/>
                                          </p:val>
                                        </p:tav>
                                        <p:tav tm="50000">
                                          <p:val>
                                            <p:strVal val="visible"/>
                                          </p:val>
                                        </p:tav>
                                      </p:tavLst>
                                    </p:anim>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nodeType="clickEffect">
                                  <p:stCondLst>
                                    <p:cond delay="0"/>
                                  </p:stCondLst>
                                  <p:childTnLst>
                                    <p:set>
                                      <p:cBhvr>
                                        <p:cTn id="49" dur="1" fill="hold">
                                          <p:stCondLst>
                                            <p:cond delay="0"/>
                                          </p:stCondLst>
                                        </p:cTn>
                                        <p:tgtEl>
                                          <p:spTgt spid="41990"/>
                                        </p:tgtEl>
                                        <p:attrNameLst>
                                          <p:attrName>style.visibility</p:attrName>
                                        </p:attrNameLst>
                                      </p:cBhvr>
                                      <p:to>
                                        <p:strVal val="visible"/>
                                      </p:to>
                                    </p:set>
                                    <p:animEffect transition="in" filter="blinds(horizontal)">
                                      <p:cBhvr>
                                        <p:cTn id="50" dur="500"/>
                                        <p:tgtEl>
                                          <p:spTgt spid="41990"/>
                                        </p:tgtEl>
                                      </p:cBhvr>
                                    </p:animEffect>
                                  </p:childTnLst>
                                </p:cTn>
                              </p:par>
                            </p:childTnLst>
                          </p:cTn>
                        </p:par>
                      </p:childTnLst>
                    </p:cTn>
                  </p:par>
                  <p:par>
                    <p:cTn id="51" fill="hold">
                      <p:stCondLst>
                        <p:cond delay="indefinite"/>
                      </p:stCondLst>
                      <p:childTnLst>
                        <p:par>
                          <p:cTn id="52" fill="hold">
                            <p:stCondLst>
                              <p:cond delay="0"/>
                            </p:stCondLst>
                            <p:childTnLst>
                              <p:par>
                                <p:cTn id="53" presetID="3" presetClass="entr" presetSubtype="10" fill="hold" nodeType="clickEffect">
                                  <p:stCondLst>
                                    <p:cond delay="0"/>
                                  </p:stCondLst>
                                  <p:childTnLst>
                                    <p:set>
                                      <p:cBhvr>
                                        <p:cTn id="54" dur="1" fill="hold">
                                          <p:stCondLst>
                                            <p:cond delay="0"/>
                                          </p:stCondLst>
                                        </p:cTn>
                                        <p:tgtEl>
                                          <p:spTgt spid="41991"/>
                                        </p:tgtEl>
                                        <p:attrNameLst>
                                          <p:attrName>style.visibility</p:attrName>
                                        </p:attrNameLst>
                                      </p:cBhvr>
                                      <p:to>
                                        <p:strVal val="visible"/>
                                      </p:to>
                                    </p:set>
                                    <p:animEffect transition="in" filter="blinds(horizontal)">
                                      <p:cBhvr>
                                        <p:cTn id="55" dur="500"/>
                                        <p:tgtEl>
                                          <p:spTgt spid="41991"/>
                                        </p:tgtEl>
                                      </p:cBhvr>
                                    </p:animEffect>
                                  </p:childTnLst>
                                </p:cTn>
                              </p:par>
                            </p:childTnLst>
                          </p:cTn>
                        </p:par>
                      </p:childTnLst>
                    </p:cTn>
                  </p:par>
                  <p:par>
                    <p:cTn id="56" fill="hold">
                      <p:stCondLst>
                        <p:cond delay="indefinite"/>
                      </p:stCondLst>
                      <p:childTnLst>
                        <p:par>
                          <p:cTn id="57" fill="hold">
                            <p:stCondLst>
                              <p:cond delay="0"/>
                            </p:stCondLst>
                            <p:childTnLst>
                              <p:par>
                                <p:cTn id="58" presetID="3" presetClass="entr" presetSubtype="10" fill="hold" grpId="0" nodeType="clickEffect">
                                  <p:stCondLst>
                                    <p:cond delay="0"/>
                                  </p:stCondLst>
                                  <p:childTnLst>
                                    <p:set>
                                      <p:cBhvr>
                                        <p:cTn id="59" dur="1" fill="hold">
                                          <p:stCondLst>
                                            <p:cond delay="0"/>
                                          </p:stCondLst>
                                        </p:cTn>
                                        <p:tgtEl>
                                          <p:spTgt spid="41999"/>
                                        </p:tgtEl>
                                        <p:attrNameLst>
                                          <p:attrName>style.visibility</p:attrName>
                                        </p:attrNameLst>
                                      </p:cBhvr>
                                      <p:to>
                                        <p:strVal val="visible"/>
                                      </p:to>
                                    </p:set>
                                    <p:animEffect transition="in" filter="blinds(horizontal)">
                                      <p:cBhvr>
                                        <p:cTn id="60" dur="500"/>
                                        <p:tgtEl>
                                          <p:spTgt spid="41999"/>
                                        </p:tgtEl>
                                      </p:cBhvr>
                                    </p:animEffect>
                                  </p:childTnLst>
                                </p:cTn>
                              </p:par>
                            </p:childTnLst>
                          </p:cTn>
                        </p:par>
                      </p:childTnLst>
                    </p:cTn>
                  </p:par>
                  <p:par>
                    <p:cTn id="61" fill="hold">
                      <p:stCondLst>
                        <p:cond delay="indefinite"/>
                      </p:stCondLst>
                      <p:childTnLst>
                        <p:par>
                          <p:cTn id="62" fill="hold">
                            <p:stCondLst>
                              <p:cond delay="0"/>
                            </p:stCondLst>
                            <p:childTnLst>
                              <p:par>
                                <p:cTn id="63" presetID="3" presetClass="entr" presetSubtype="10" fill="hold" nodeType="clickEffect">
                                  <p:stCondLst>
                                    <p:cond delay="0"/>
                                  </p:stCondLst>
                                  <p:childTnLst>
                                    <p:set>
                                      <p:cBhvr>
                                        <p:cTn id="64" dur="1" fill="hold">
                                          <p:stCondLst>
                                            <p:cond delay="0"/>
                                          </p:stCondLst>
                                        </p:cTn>
                                        <p:tgtEl>
                                          <p:spTgt spid="41992"/>
                                        </p:tgtEl>
                                        <p:attrNameLst>
                                          <p:attrName>style.visibility</p:attrName>
                                        </p:attrNameLst>
                                      </p:cBhvr>
                                      <p:to>
                                        <p:strVal val="visible"/>
                                      </p:to>
                                    </p:set>
                                    <p:animEffect transition="in" filter="blinds(horizontal)">
                                      <p:cBhvr>
                                        <p:cTn id="65" dur="500"/>
                                        <p:tgtEl>
                                          <p:spTgt spid="41992"/>
                                        </p:tgtEl>
                                      </p:cBhvr>
                                    </p:animEffect>
                                  </p:childTnLst>
                                </p:cTn>
                              </p:par>
                              <p:par>
                                <p:cTn id="66" presetID="10" presetClass="exit" presetSubtype="0" fill="hold" nodeType="withEffect">
                                  <p:stCondLst>
                                    <p:cond delay="0"/>
                                  </p:stCondLst>
                                  <p:childTnLst>
                                    <p:animEffect transition="out" filter="fade">
                                      <p:cBhvr>
                                        <p:cTn id="67" dur="2000"/>
                                        <p:tgtEl>
                                          <p:spTgt spid="41991"/>
                                        </p:tgtEl>
                                      </p:cBhvr>
                                    </p:animEffect>
                                    <p:set>
                                      <p:cBhvr>
                                        <p:cTn id="68" dur="1" fill="hold">
                                          <p:stCondLst>
                                            <p:cond delay="1999"/>
                                          </p:stCondLst>
                                        </p:cTn>
                                        <p:tgtEl>
                                          <p:spTgt spid="41991"/>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grpId="0" nodeType="clickEffect">
                                  <p:stCondLst>
                                    <p:cond delay="0"/>
                                  </p:stCondLst>
                                  <p:childTnLst>
                                    <p:set>
                                      <p:cBhvr>
                                        <p:cTn id="72" dur="1" fill="hold">
                                          <p:stCondLst>
                                            <p:cond delay="0"/>
                                          </p:stCondLst>
                                        </p:cTn>
                                        <p:tgtEl>
                                          <p:spTgt spid="42000"/>
                                        </p:tgtEl>
                                        <p:attrNameLst>
                                          <p:attrName>style.visibility</p:attrName>
                                        </p:attrNameLst>
                                      </p:cBhvr>
                                      <p:to>
                                        <p:strVal val="visible"/>
                                      </p:to>
                                    </p:set>
                                    <p:animEffect transition="in" filter="blinds(horizontal)">
                                      <p:cBhvr>
                                        <p:cTn id="73" dur="500"/>
                                        <p:tgtEl>
                                          <p:spTgt spid="42000"/>
                                        </p:tgtEl>
                                      </p:cBhvr>
                                    </p:animEffect>
                                  </p:childTnLst>
                                </p:cTn>
                              </p:par>
                            </p:childTnLst>
                          </p:cTn>
                        </p:par>
                      </p:childTnLst>
                    </p:cTn>
                  </p:par>
                  <p:par>
                    <p:cTn id="74" fill="hold">
                      <p:stCondLst>
                        <p:cond delay="indefinite"/>
                      </p:stCondLst>
                      <p:childTnLst>
                        <p:par>
                          <p:cTn id="75" fill="hold">
                            <p:stCondLst>
                              <p:cond delay="0"/>
                            </p:stCondLst>
                            <p:childTnLst>
                              <p:par>
                                <p:cTn id="76" presetID="3" presetClass="entr" presetSubtype="10" fill="hold" nodeType="clickEffect">
                                  <p:stCondLst>
                                    <p:cond delay="0"/>
                                  </p:stCondLst>
                                  <p:childTnLst>
                                    <p:set>
                                      <p:cBhvr>
                                        <p:cTn id="77" dur="1" fill="hold">
                                          <p:stCondLst>
                                            <p:cond delay="0"/>
                                          </p:stCondLst>
                                        </p:cTn>
                                        <p:tgtEl>
                                          <p:spTgt spid="21"/>
                                        </p:tgtEl>
                                        <p:attrNameLst>
                                          <p:attrName>style.visibility</p:attrName>
                                        </p:attrNameLst>
                                      </p:cBhvr>
                                      <p:to>
                                        <p:strVal val="visible"/>
                                      </p:to>
                                    </p:set>
                                    <p:animEffect transition="in" filter="blinds(horizontal)">
                                      <p:cBhvr>
                                        <p:cTn id="78" dur="500"/>
                                        <p:tgtEl>
                                          <p:spTgt spid="21"/>
                                        </p:tgtEl>
                                      </p:cBhvr>
                                    </p:animEffect>
                                  </p:childTnLst>
                                </p:cTn>
                              </p:par>
                            </p:childTnLst>
                          </p:cTn>
                        </p:par>
                      </p:childTnLst>
                    </p:cTn>
                  </p:par>
                  <p:par>
                    <p:cTn id="79" fill="hold">
                      <p:stCondLst>
                        <p:cond delay="indefinite"/>
                      </p:stCondLst>
                      <p:childTnLst>
                        <p:par>
                          <p:cTn id="80" fill="hold">
                            <p:stCondLst>
                              <p:cond delay="0"/>
                            </p:stCondLst>
                            <p:childTnLst>
                              <p:par>
                                <p:cTn id="81" presetID="3" presetClass="entr" presetSubtype="10" fill="hold" nodeType="clickEffect">
                                  <p:stCondLst>
                                    <p:cond delay="0"/>
                                  </p:stCondLst>
                                  <p:childTnLst>
                                    <p:set>
                                      <p:cBhvr>
                                        <p:cTn id="82" dur="1" fill="hold">
                                          <p:stCondLst>
                                            <p:cond delay="0"/>
                                          </p:stCondLst>
                                        </p:cTn>
                                        <p:tgtEl>
                                          <p:spTgt spid="22"/>
                                        </p:tgtEl>
                                        <p:attrNameLst>
                                          <p:attrName>style.visibility</p:attrName>
                                        </p:attrNameLst>
                                      </p:cBhvr>
                                      <p:to>
                                        <p:strVal val="visible"/>
                                      </p:to>
                                    </p:set>
                                    <p:animEffect transition="in" filter="blinds(horizontal)">
                                      <p:cBhvr>
                                        <p:cTn id="83" dur="500"/>
                                        <p:tgtEl>
                                          <p:spTgt spid="22"/>
                                        </p:tgtEl>
                                      </p:cBhvr>
                                    </p:animEffect>
                                  </p:childTnLst>
                                </p:cTn>
                              </p:par>
                            </p:childTnLst>
                          </p:cTn>
                        </p:par>
                      </p:childTnLst>
                    </p:cTn>
                  </p:par>
                  <p:par>
                    <p:cTn id="84" fill="hold">
                      <p:stCondLst>
                        <p:cond delay="indefinite"/>
                      </p:stCondLst>
                      <p:childTnLst>
                        <p:par>
                          <p:cTn id="85" fill="hold">
                            <p:stCondLst>
                              <p:cond delay="0"/>
                            </p:stCondLst>
                            <p:childTnLst>
                              <p:par>
                                <p:cTn id="86" presetID="3" presetClass="entr" presetSubtype="10" fill="hold" nodeType="clickEffect">
                                  <p:stCondLst>
                                    <p:cond delay="0"/>
                                  </p:stCondLst>
                                  <p:childTnLst>
                                    <p:set>
                                      <p:cBhvr>
                                        <p:cTn id="87" dur="1" fill="hold">
                                          <p:stCondLst>
                                            <p:cond delay="0"/>
                                          </p:stCondLst>
                                        </p:cTn>
                                        <p:tgtEl>
                                          <p:spTgt spid="23"/>
                                        </p:tgtEl>
                                        <p:attrNameLst>
                                          <p:attrName>style.visibility</p:attrName>
                                        </p:attrNameLst>
                                      </p:cBhvr>
                                      <p:to>
                                        <p:strVal val="visible"/>
                                      </p:to>
                                    </p:set>
                                    <p:animEffect transition="in" filter="blinds(horizontal)">
                                      <p:cBhvr>
                                        <p:cTn id="88"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93" grpId="0"/>
      <p:bldP spid="41998" grpId="0"/>
      <p:bldP spid="41999" grpId="0"/>
      <p:bldP spid="42000" grpId="0"/>
      <p:bldP spid="42004" grpId="0"/>
      <p:bldP spid="20" grpId="0" animBg="1"/>
      <p:bldP spid="20"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sz="quarter"/>
          </p:nvPr>
        </p:nvSpPr>
        <p:spPr>
          <a:xfrm>
            <a:off x="304801" y="96839"/>
            <a:ext cx="7785100" cy="588962"/>
          </a:xfrm>
        </p:spPr>
        <p:txBody>
          <a:bodyPr/>
          <a:lstStyle/>
          <a:p>
            <a:r>
              <a:rPr lang="en-CA" dirty="0"/>
              <a:t>IV) CTS with Algebra tiles:</a:t>
            </a:r>
          </a:p>
        </p:txBody>
      </p:sp>
      <p:graphicFrame>
        <p:nvGraphicFramePr>
          <p:cNvPr id="7" name="Object 2"/>
          <p:cNvGraphicFramePr>
            <a:graphicFrameLocks noChangeAspect="1"/>
          </p:cNvGraphicFramePr>
          <p:nvPr/>
        </p:nvGraphicFramePr>
        <p:xfrm>
          <a:off x="881063" y="762000"/>
          <a:ext cx="2014537" cy="509588"/>
        </p:xfrm>
        <a:graphic>
          <a:graphicData uri="http://schemas.openxmlformats.org/presentationml/2006/ole">
            <mc:AlternateContent xmlns:mc="http://schemas.openxmlformats.org/markup-compatibility/2006">
              <mc:Choice xmlns:v="urn:schemas-microsoft-com:vml" Requires="v">
                <p:oleObj name="Equation" r:id="rId3" imgW="1054080" imgH="266400" progId="Equation.DSMT4">
                  <p:embed/>
                </p:oleObj>
              </mc:Choice>
              <mc:Fallback>
                <p:oleObj name="Equation" r:id="rId3" imgW="1054080" imgH="266400" progId="Equation.DSMT4">
                  <p:embed/>
                  <p:pic>
                    <p:nvPicPr>
                      <p:cNvPr id="7"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1063" y="762000"/>
                        <a:ext cx="2014537" cy="509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8" name="Picture 2"/>
          <p:cNvPicPr>
            <a:picLocks noChangeAspect="1" noChangeArrowheads="1"/>
          </p:cNvPicPr>
          <p:nvPr/>
        </p:nvPicPr>
        <p:blipFill>
          <a:blip r:embed="rId5" cstate="print"/>
          <a:srcRect/>
          <a:stretch>
            <a:fillRect/>
          </a:stretch>
        </p:blipFill>
        <p:spPr bwMode="auto">
          <a:xfrm>
            <a:off x="304800" y="1295400"/>
            <a:ext cx="1276350" cy="1276350"/>
          </a:xfrm>
          <a:prstGeom prst="rect">
            <a:avLst/>
          </a:prstGeom>
          <a:noFill/>
          <a:ln w="9525">
            <a:noFill/>
            <a:miter lim="800000"/>
            <a:headEnd/>
            <a:tailEnd/>
          </a:ln>
        </p:spPr>
      </p:pic>
      <p:pic>
        <p:nvPicPr>
          <p:cNvPr id="9" name="Picture 3"/>
          <p:cNvPicPr>
            <a:picLocks noChangeAspect="1" noChangeArrowheads="1"/>
          </p:cNvPicPr>
          <p:nvPr/>
        </p:nvPicPr>
        <p:blipFill>
          <a:blip r:embed="rId6" cstate="print"/>
          <a:srcRect/>
          <a:stretch>
            <a:fillRect/>
          </a:stretch>
        </p:blipFill>
        <p:spPr bwMode="auto">
          <a:xfrm>
            <a:off x="1676400" y="1295400"/>
            <a:ext cx="352425" cy="1266825"/>
          </a:xfrm>
          <a:prstGeom prst="rect">
            <a:avLst/>
          </a:prstGeom>
          <a:noFill/>
          <a:ln w="9525">
            <a:noFill/>
            <a:miter lim="800000"/>
            <a:headEnd/>
            <a:tailEnd/>
          </a:ln>
        </p:spPr>
      </p:pic>
      <p:pic>
        <p:nvPicPr>
          <p:cNvPr id="11" name="Picture 5"/>
          <p:cNvPicPr>
            <a:picLocks noChangeAspect="1" noChangeArrowheads="1"/>
          </p:cNvPicPr>
          <p:nvPr/>
        </p:nvPicPr>
        <p:blipFill>
          <a:blip r:embed="rId7" cstate="print"/>
          <a:srcRect/>
          <a:stretch>
            <a:fillRect/>
          </a:stretch>
        </p:blipFill>
        <p:spPr bwMode="auto">
          <a:xfrm>
            <a:off x="3844751" y="1313444"/>
            <a:ext cx="361950" cy="352425"/>
          </a:xfrm>
          <a:prstGeom prst="rect">
            <a:avLst/>
          </a:prstGeom>
          <a:noFill/>
          <a:ln w="9525">
            <a:noFill/>
            <a:miter lim="800000"/>
            <a:headEnd/>
            <a:tailEnd/>
          </a:ln>
        </p:spPr>
      </p:pic>
      <p:pic>
        <p:nvPicPr>
          <p:cNvPr id="14" name="Picture 5"/>
          <p:cNvPicPr>
            <a:picLocks noChangeAspect="1" noChangeArrowheads="1"/>
          </p:cNvPicPr>
          <p:nvPr/>
        </p:nvPicPr>
        <p:blipFill>
          <a:blip r:embed="rId7" cstate="print"/>
          <a:srcRect/>
          <a:stretch>
            <a:fillRect/>
          </a:stretch>
        </p:blipFill>
        <p:spPr bwMode="auto">
          <a:xfrm>
            <a:off x="3845415" y="1678548"/>
            <a:ext cx="361950" cy="352425"/>
          </a:xfrm>
          <a:prstGeom prst="rect">
            <a:avLst/>
          </a:prstGeom>
          <a:noFill/>
          <a:ln w="9525">
            <a:noFill/>
            <a:miter lim="800000"/>
            <a:headEnd/>
            <a:tailEnd/>
          </a:ln>
        </p:spPr>
      </p:pic>
      <p:pic>
        <p:nvPicPr>
          <p:cNvPr id="15" name="Picture 5"/>
          <p:cNvPicPr>
            <a:picLocks noChangeAspect="1" noChangeArrowheads="1"/>
          </p:cNvPicPr>
          <p:nvPr/>
        </p:nvPicPr>
        <p:blipFill>
          <a:blip r:embed="rId7" cstate="print"/>
          <a:srcRect/>
          <a:stretch>
            <a:fillRect/>
          </a:stretch>
        </p:blipFill>
        <p:spPr bwMode="auto">
          <a:xfrm>
            <a:off x="3840455" y="2004614"/>
            <a:ext cx="361950" cy="352425"/>
          </a:xfrm>
          <a:prstGeom prst="rect">
            <a:avLst/>
          </a:prstGeom>
          <a:noFill/>
          <a:ln w="9525">
            <a:noFill/>
            <a:miter lim="800000"/>
            <a:headEnd/>
            <a:tailEnd/>
          </a:ln>
        </p:spPr>
      </p:pic>
      <p:pic>
        <p:nvPicPr>
          <p:cNvPr id="16" name="Picture 3"/>
          <p:cNvPicPr>
            <a:picLocks noChangeAspect="1" noChangeArrowheads="1"/>
          </p:cNvPicPr>
          <p:nvPr/>
        </p:nvPicPr>
        <p:blipFill>
          <a:blip r:embed="rId6" cstate="print"/>
          <a:srcRect/>
          <a:stretch>
            <a:fillRect/>
          </a:stretch>
        </p:blipFill>
        <p:spPr bwMode="auto">
          <a:xfrm>
            <a:off x="2021985" y="1293252"/>
            <a:ext cx="352425" cy="1266825"/>
          </a:xfrm>
          <a:prstGeom prst="rect">
            <a:avLst/>
          </a:prstGeom>
          <a:noFill/>
          <a:ln w="9525">
            <a:noFill/>
            <a:miter lim="800000"/>
            <a:headEnd/>
            <a:tailEnd/>
          </a:ln>
        </p:spPr>
      </p:pic>
      <p:pic>
        <p:nvPicPr>
          <p:cNvPr id="17" name="Picture 5"/>
          <p:cNvPicPr>
            <a:picLocks noChangeAspect="1" noChangeArrowheads="1"/>
          </p:cNvPicPr>
          <p:nvPr/>
        </p:nvPicPr>
        <p:blipFill>
          <a:blip r:embed="rId7" cstate="print"/>
          <a:srcRect/>
          <a:stretch>
            <a:fillRect/>
          </a:stretch>
        </p:blipFill>
        <p:spPr bwMode="auto">
          <a:xfrm>
            <a:off x="4190336" y="1311296"/>
            <a:ext cx="361950" cy="352425"/>
          </a:xfrm>
          <a:prstGeom prst="rect">
            <a:avLst/>
          </a:prstGeom>
          <a:noFill/>
          <a:ln w="9525">
            <a:noFill/>
            <a:miter lim="800000"/>
            <a:headEnd/>
            <a:tailEnd/>
          </a:ln>
        </p:spPr>
      </p:pic>
      <p:pic>
        <p:nvPicPr>
          <p:cNvPr id="18" name="Picture 5"/>
          <p:cNvPicPr>
            <a:picLocks noChangeAspect="1" noChangeArrowheads="1"/>
          </p:cNvPicPr>
          <p:nvPr/>
        </p:nvPicPr>
        <p:blipFill>
          <a:blip r:embed="rId7" cstate="print"/>
          <a:srcRect/>
          <a:stretch>
            <a:fillRect/>
          </a:stretch>
        </p:blipFill>
        <p:spPr bwMode="auto">
          <a:xfrm>
            <a:off x="4191000" y="1676400"/>
            <a:ext cx="361950" cy="352425"/>
          </a:xfrm>
          <a:prstGeom prst="rect">
            <a:avLst/>
          </a:prstGeom>
          <a:noFill/>
          <a:ln w="9525">
            <a:noFill/>
            <a:miter lim="800000"/>
            <a:headEnd/>
            <a:tailEnd/>
          </a:ln>
        </p:spPr>
      </p:pic>
      <p:pic>
        <p:nvPicPr>
          <p:cNvPr id="19" name="Picture 5"/>
          <p:cNvPicPr>
            <a:picLocks noChangeAspect="1" noChangeArrowheads="1"/>
          </p:cNvPicPr>
          <p:nvPr/>
        </p:nvPicPr>
        <p:blipFill>
          <a:blip r:embed="rId7" cstate="print"/>
          <a:srcRect/>
          <a:stretch>
            <a:fillRect/>
          </a:stretch>
        </p:blipFill>
        <p:spPr bwMode="auto">
          <a:xfrm>
            <a:off x="4186040" y="2015345"/>
            <a:ext cx="361950" cy="352425"/>
          </a:xfrm>
          <a:prstGeom prst="rect">
            <a:avLst/>
          </a:prstGeom>
          <a:noFill/>
          <a:ln w="9525">
            <a:noFill/>
            <a:miter lim="800000"/>
            <a:headEnd/>
            <a:tailEnd/>
          </a:ln>
        </p:spPr>
      </p:pic>
      <p:pic>
        <p:nvPicPr>
          <p:cNvPr id="20" name="Picture 3"/>
          <p:cNvPicPr>
            <a:picLocks noChangeAspect="1" noChangeArrowheads="1"/>
          </p:cNvPicPr>
          <p:nvPr/>
        </p:nvPicPr>
        <p:blipFill>
          <a:blip r:embed="rId6" cstate="print"/>
          <a:srcRect/>
          <a:stretch>
            <a:fillRect/>
          </a:stretch>
        </p:blipFill>
        <p:spPr bwMode="auto">
          <a:xfrm>
            <a:off x="2382597" y="1293252"/>
            <a:ext cx="352425" cy="1266825"/>
          </a:xfrm>
          <a:prstGeom prst="rect">
            <a:avLst/>
          </a:prstGeom>
          <a:noFill/>
          <a:ln w="9525">
            <a:noFill/>
            <a:miter lim="800000"/>
            <a:headEnd/>
            <a:tailEnd/>
          </a:ln>
        </p:spPr>
      </p:pic>
      <p:pic>
        <p:nvPicPr>
          <p:cNvPr id="21" name="Picture 5"/>
          <p:cNvPicPr>
            <a:picLocks noChangeAspect="1" noChangeArrowheads="1"/>
          </p:cNvPicPr>
          <p:nvPr/>
        </p:nvPicPr>
        <p:blipFill>
          <a:blip r:embed="rId7" cstate="print"/>
          <a:srcRect/>
          <a:stretch>
            <a:fillRect/>
          </a:stretch>
        </p:blipFill>
        <p:spPr bwMode="auto">
          <a:xfrm>
            <a:off x="4550948" y="1311296"/>
            <a:ext cx="361950" cy="352425"/>
          </a:xfrm>
          <a:prstGeom prst="rect">
            <a:avLst/>
          </a:prstGeom>
          <a:noFill/>
          <a:ln w="9525">
            <a:noFill/>
            <a:miter lim="800000"/>
            <a:headEnd/>
            <a:tailEnd/>
          </a:ln>
        </p:spPr>
      </p:pic>
      <p:pic>
        <p:nvPicPr>
          <p:cNvPr id="22" name="Picture 5"/>
          <p:cNvPicPr>
            <a:picLocks noChangeAspect="1" noChangeArrowheads="1"/>
          </p:cNvPicPr>
          <p:nvPr/>
        </p:nvPicPr>
        <p:blipFill>
          <a:blip r:embed="rId7" cstate="print"/>
          <a:srcRect/>
          <a:stretch>
            <a:fillRect/>
          </a:stretch>
        </p:blipFill>
        <p:spPr bwMode="auto">
          <a:xfrm>
            <a:off x="4551612" y="1676400"/>
            <a:ext cx="361950" cy="352425"/>
          </a:xfrm>
          <a:prstGeom prst="rect">
            <a:avLst/>
          </a:prstGeom>
          <a:noFill/>
          <a:ln w="9525">
            <a:noFill/>
            <a:miter lim="800000"/>
            <a:headEnd/>
            <a:tailEnd/>
          </a:ln>
        </p:spPr>
      </p:pic>
      <p:pic>
        <p:nvPicPr>
          <p:cNvPr id="23" name="Picture 5"/>
          <p:cNvPicPr>
            <a:picLocks noChangeAspect="1" noChangeArrowheads="1"/>
          </p:cNvPicPr>
          <p:nvPr/>
        </p:nvPicPr>
        <p:blipFill>
          <a:blip r:embed="rId7" cstate="print"/>
          <a:srcRect/>
          <a:stretch>
            <a:fillRect/>
          </a:stretch>
        </p:blipFill>
        <p:spPr bwMode="auto">
          <a:xfrm>
            <a:off x="4546652" y="2015345"/>
            <a:ext cx="361950" cy="352425"/>
          </a:xfrm>
          <a:prstGeom prst="rect">
            <a:avLst/>
          </a:prstGeom>
          <a:noFill/>
          <a:ln w="9525">
            <a:noFill/>
            <a:miter lim="800000"/>
            <a:headEnd/>
            <a:tailEnd/>
          </a:ln>
        </p:spPr>
      </p:pic>
      <p:pic>
        <p:nvPicPr>
          <p:cNvPr id="26" name="Picture 2"/>
          <p:cNvPicPr>
            <a:picLocks noChangeAspect="1" noChangeArrowheads="1"/>
          </p:cNvPicPr>
          <p:nvPr/>
        </p:nvPicPr>
        <p:blipFill>
          <a:blip r:embed="rId5" cstate="print"/>
          <a:srcRect/>
          <a:stretch>
            <a:fillRect/>
          </a:stretch>
        </p:blipFill>
        <p:spPr bwMode="auto">
          <a:xfrm>
            <a:off x="6324600" y="1287462"/>
            <a:ext cx="1276350" cy="1276350"/>
          </a:xfrm>
          <a:prstGeom prst="rect">
            <a:avLst/>
          </a:prstGeom>
          <a:noFill/>
          <a:ln w="9525">
            <a:noFill/>
            <a:miter lim="800000"/>
            <a:headEnd/>
            <a:tailEnd/>
          </a:ln>
        </p:spPr>
      </p:pic>
      <p:pic>
        <p:nvPicPr>
          <p:cNvPr id="27" name="Picture 3"/>
          <p:cNvPicPr>
            <a:picLocks noChangeAspect="1" noChangeArrowheads="1"/>
          </p:cNvPicPr>
          <p:nvPr/>
        </p:nvPicPr>
        <p:blipFill>
          <a:blip r:embed="rId6" cstate="print"/>
          <a:srcRect/>
          <a:stretch>
            <a:fillRect/>
          </a:stretch>
        </p:blipFill>
        <p:spPr bwMode="auto">
          <a:xfrm>
            <a:off x="7572375" y="1287462"/>
            <a:ext cx="352425" cy="1266825"/>
          </a:xfrm>
          <a:prstGeom prst="rect">
            <a:avLst/>
          </a:prstGeom>
          <a:noFill/>
          <a:ln w="9525">
            <a:noFill/>
            <a:miter lim="800000"/>
            <a:headEnd/>
            <a:tailEnd/>
          </a:ln>
        </p:spPr>
      </p:pic>
      <p:pic>
        <p:nvPicPr>
          <p:cNvPr id="28" name="Picture 4"/>
          <p:cNvPicPr>
            <a:picLocks noChangeAspect="1" noChangeArrowheads="1"/>
          </p:cNvPicPr>
          <p:nvPr/>
        </p:nvPicPr>
        <p:blipFill>
          <a:blip r:embed="rId8" cstate="print"/>
          <a:srcRect/>
          <a:stretch>
            <a:fillRect/>
          </a:stretch>
        </p:blipFill>
        <p:spPr bwMode="auto">
          <a:xfrm>
            <a:off x="6316417" y="2538054"/>
            <a:ext cx="1276350" cy="342900"/>
          </a:xfrm>
          <a:prstGeom prst="rect">
            <a:avLst/>
          </a:prstGeom>
          <a:noFill/>
          <a:ln w="9525">
            <a:noFill/>
            <a:miter lim="800000"/>
            <a:headEnd/>
            <a:tailEnd/>
          </a:ln>
        </p:spPr>
      </p:pic>
      <p:pic>
        <p:nvPicPr>
          <p:cNvPr id="29" name="Picture 5"/>
          <p:cNvPicPr>
            <a:picLocks noChangeAspect="1" noChangeArrowheads="1"/>
          </p:cNvPicPr>
          <p:nvPr/>
        </p:nvPicPr>
        <p:blipFill>
          <a:blip r:embed="rId7" cstate="print"/>
          <a:srcRect/>
          <a:stretch>
            <a:fillRect/>
          </a:stretch>
        </p:blipFill>
        <p:spPr bwMode="auto">
          <a:xfrm>
            <a:off x="7559228" y="2533292"/>
            <a:ext cx="361950" cy="352425"/>
          </a:xfrm>
          <a:prstGeom prst="rect">
            <a:avLst/>
          </a:prstGeom>
          <a:noFill/>
          <a:ln w="9525">
            <a:noFill/>
            <a:miter lim="800000"/>
            <a:headEnd/>
            <a:tailEnd/>
          </a:ln>
        </p:spPr>
      </p:pic>
      <p:pic>
        <p:nvPicPr>
          <p:cNvPr id="30" name="Picture 4"/>
          <p:cNvPicPr>
            <a:picLocks noChangeAspect="1" noChangeArrowheads="1"/>
          </p:cNvPicPr>
          <p:nvPr/>
        </p:nvPicPr>
        <p:blipFill>
          <a:blip r:embed="rId8" cstate="print"/>
          <a:srcRect/>
          <a:stretch>
            <a:fillRect/>
          </a:stretch>
        </p:blipFill>
        <p:spPr bwMode="auto">
          <a:xfrm>
            <a:off x="6314269" y="2883639"/>
            <a:ext cx="1276350" cy="342900"/>
          </a:xfrm>
          <a:prstGeom prst="rect">
            <a:avLst/>
          </a:prstGeom>
          <a:noFill/>
          <a:ln w="9525">
            <a:noFill/>
            <a:miter lim="800000"/>
            <a:headEnd/>
            <a:tailEnd/>
          </a:ln>
        </p:spPr>
      </p:pic>
      <p:pic>
        <p:nvPicPr>
          <p:cNvPr id="31" name="Picture 4"/>
          <p:cNvPicPr>
            <a:picLocks noChangeAspect="1" noChangeArrowheads="1"/>
          </p:cNvPicPr>
          <p:nvPr/>
        </p:nvPicPr>
        <p:blipFill>
          <a:blip r:embed="rId8" cstate="print"/>
          <a:srcRect/>
          <a:stretch>
            <a:fillRect/>
          </a:stretch>
        </p:blipFill>
        <p:spPr bwMode="auto">
          <a:xfrm>
            <a:off x="6316418" y="3220634"/>
            <a:ext cx="1276350" cy="342900"/>
          </a:xfrm>
          <a:prstGeom prst="rect">
            <a:avLst/>
          </a:prstGeom>
          <a:noFill/>
          <a:ln w="9525">
            <a:noFill/>
            <a:miter lim="800000"/>
            <a:headEnd/>
            <a:tailEnd/>
          </a:ln>
        </p:spPr>
      </p:pic>
      <p:pic>
        <p:nvPicPr>
          <p:cNvPr id="32" name="Picture 5"/>
          <p:cNvPicPr>
            <a:picLocks noChangeAspect="1" noChangeArrowheads="1"/>
          </p:cNvPicPr>
          <p:nvPr/>
        </p:nvPicPr>
        <p:blipFill>
          <a:blip r:embed="rId7" cstate="print"/>
          <a:srcRect/>
          <a:stretch>
            <a:fillRect/>
          </a:stretch>
        </p:blipFill>
        <p:spPr bwMode="auto">
          <a:xfrm>
            <a:off x="7557080" y="2878877"/>
            <a:ext cx="361950" cy="352425"/>
          </a:xfrm>
          <a:prstGeom prst="rect">
            <a:avLst/>
          </a:prstGeom>
          <a:noFill/>
          <a:ln w="9525">
            <a:noFill/>
            <a:miter lim="800000"/>
            <a:headEnd/>
            <a:tailEnd/>
          </a:ln>
        </p:spPr>
      </p:pic>
      <p:pic>
        <p:nvPicPr>
          <p:cNvPr id="33" name="Picture 5"/>
          <p:cNvPicPr>
            <a:picLocks noChangeAspect="1" noChangeArrowheads="1"/>
          </p:cNvPicPr>
          <p:nvPr/>
        </p:nvPicPr>
        <p:blipFill>
          <a:blip r:embed="rId7" cstate="print"/>
          <a:srcRect/>
          <a:stretch>
            <a:fillRect/>
          </a:stretch>
        </p:blipFill>
        <p:spPr bwMode="auto">
          <a:xfrm>
            <a:off x="7554932" y="3224462"/>
            <a:ext cx="361950" cy="352425"/>
          </a:xfrm>
          <a:prstGeom prst="rect">
            <a:avLst/>
          </a:prstGeom>
          <a:noFill/>
          <a:ln w="9525">
            <a:noFill/>
            <a:miter lim="800000"/>
            <a:headEnd/>
            <a:tailEnd/>
          </a:ln>
        </p:spPr>
      </p:pic>
      <p:pic>
        <p:nvPicPr>
          <p:cNvPr id="34" name="Picture 3"/>
          <p:cNvPicPr>
            <a:picLocks noChangeAspect="1" noChangeArrowheads="1"/>
          </p:cNvPicPr>
          <p:nvPr/>
        </p:nvPicPr>
        <p:blipFill>
          <a:blip r:embed="rId6" cstate="print"/>
          <a:srcRect/>
          <a:stretch>
            <a:fillRect/>
          </a:stretch>
        </p:blipFill>
        <p:spPr bwMode="auto">
          <a:xfrm>
            <a:off x="7917960" y="1285314"/>
            <a:ext cx="352425" cy="1266825"/>
          </a:xfrm>
          <a:prstGeom prst="rect">
            <a:avLst/>
          </a:prstGeom>
          <a:noFill/>
          <a:ln w="9525">
            <a:noFill/>
            <a:miter lim="800000"/>
            <a:headEnd/>
            <a:tailEnd/>
          </a:ln>
        </p:spPr>
      </p:pic>
      <p:pic>
        <p:nvPicPr>
          <p:cNvPr id="35" name="Picture 5"/>
          <p:cNvPicPr>
            <a:picLocks noChangeAspect="1" noChangeArrowheads="1"/>
          </p:cNvPicPr>
          <p:nvPr/>
        </p:nvPicPr>
        <p:blipFill>
          <a:blip r:embed="rId7" cstate="print"/>
          <a:srcRect/>
          <a:stretch>
            <a:fillRect/>
          </a:stretch>
        </p:blipFill>
        <p:spPr bwMode="auto">
          <a:xfrm>
            <a:off x="7904813" y="2531144"/>
            <a:ext cx="361950" cy="352425"/>
          </a:xfrm>
          <a:prstGeom prst="rect">
            <a:avLst/>
          </a:prstGeom>
          <a:noFill/>
          <a:ln w="9525">
            <a:noFill/>
            <a:miter lim="800000"/>
            <a:headEnd/>
            <a:tailEnd/>
          </a:ln>
        </p:spPr>
      </p:pic>
      <p:pic>
        <p:nvPicPr>
          <p:cNvPr id="36" name="Picture 5"/>
          <p:cNvPicPr>
            <a:picLocks noChangeAspect="1" noChangeArrowheads="1"/>
          </p:cNvPicPr>
          <p:nvPr/>
        </p:nvPicPr>
        <p:blipFill>
          <a:blip r:embed="rId7" cstate="print"/>
          <a:srcRect/>
          <a:stretch>
            <a:fillRect/>
          </a:stretch>
        </p:blipFill>
        <p:spPr bwMode="auto">
          <a:xfrm>
            <a:off x="7902665" y="2876729"/>
            <a:ext cx="361950" cy="352425"/>
          </a:xfrm>
          <a:prstGeom prst="rect">
            <a:avLst/>
          </a:prstGeom>
          <a:noFill/>
          <a:ln w="9525">
            <a:noFill/>
            <a:miter lim="800000"/>
            <a:headEnd/>
            <a:tailEnd/>
          </a:ln>
        </p:spPr>
      </p:pic>
      <p:pic>
        <p:nvPicPr>
          <p:cNvPr id="37" name="Picture 5"/>
          <p:cNvPicPr>
            <a:picLocks noChangeAspect="1" noChangeArrowheads="1"/>
          </p:cNvPicPr>
          <p:nvPr/>
        </p:nvPicPr>
        <p:blipFill>
          <a:blip r:embed="rId7" cstate="print"/>
          <a:srcRect/>
          <a:stretch>
            <a:fillRect/>
          </a:stretch>
        </p:blipFill>
        <p:spPr bwMode="auto">
          <a:xfrm>
            <a:off x="7900517" y="3235193"/>
            <a:ext cx="361950" cy="352425"/>
          </a:xfrm>
          <a:prstGeom prst="rect">
            <a:avLst/>
          </a:prstGeom>
          <a:noFill/>
          <a:ln w="9525">
            <a:noFill/>
            <a:miter lim="800000"/>
            <a:headEnd/>
            <a:tailEnd/>
          </a:ln>
        </p:spPr>
      </p:pic>
      <p:pic>
        <p:nvPicPr>
          <p:cNvPr id="38" name="Picture 3"/>
          <p:cNvPicPr>
            <a:picLocks noChangeAspect="1" noChangeArrowheads="1"/>
          </p:cNvPicPr>
          <p:nvPr/>
        </p:nvPicPr>
        <p:blipFill>
          <a:blip r:embed="rId6" cstate="print"/>
          <a:srcRect/>
          <a:stretch>
            <a:fillRect/>
          </a:stretch>
        </p:blipFill>
        <p:spPr bwMode="auto">
          <a:xfrm>
            <a:off x="8278572" y="1285314"/>
            <a:ext cx="352425" cy="1266825"/>
          </a:xfrm>
          <a:prstGeom prst="rect">
            <a:avLst/>
          </a:prstGeom>
          <a:noFill/>
          <a:ln w="9525">
            <a:noFill/>
            <a:miter lim="800000"/>
            <a:headEnd/>
            <a:tailEnd/>
          </a:ln>
        </p:spPr>
      </p:pic>
      <p:pic>
        <p:nvPicPr>
          <p:cNvPr id="39" name="Picture 5"/>
          <p:cNvPicPr>
            <a:picLocks noChangeAspect="1" noChangeArrowheads="1"/>
          </p:cNvPicPr>
          <p:nvPr/>
        </p:nvPicPr>
        <p:blipFill>
          <a:blip r:embed="rId7" cstate="print"/>
          <a:srcRect/>
          <a:stretch>
            <a:fillRect/>
          </a:stretch>
        </p:blipFill>
        <p:spPr bwMode="auto">
          <a:xfrm>
            <a:off x="8265425" y="2531144"/>
            <a:ext cx="361950" cy="352425"/>
          </a:xfrm>
          <a:prstGeom prst="rect">
            <a:avLst/>
          </a:prstGeom>
          <a:noFill/>
          <a:ln w="9525">
            <a:noFill/>
            <a:miter lim="800000"/>
            <a:headEnd/>
            <a:tailEnd/>
          </a:ln>
        </p:spPr>
      </p:pic>
      <p:pic>
        <p:nvPicPr>
          <p:cNvPr id="40" name="Picture 5"/>
          <p:cNvPicPr>
            <a:picLocks noChangeAspect="1" noChangeArrowheads="1"/>
          </p:cNvPicPr>
          <p:nvPr/>
        </p:nvPicPr>
        <p:blipFill>
          <a:blip r:embed="rId7" cstate="print"/>
          <a:srcRect/>
          <a:stretch>
            <a:fillRect/>
          </a:stretch>
        </p:blipFill>
        <p:spPr bwMode="auto">
          <a:xfrm>
            <a:off x="8263277" y="2876729"/>
            <a:ext cx="361950" cy="352425"/>
          </a:xfrm>
          <a:prstGeom prst="rect">
            <a:avLst/>
          </a:prstGeom>
          <a:noFill/>
          <a:ln w="9525">
            <a:noFill/>
            <a:miter lim="800000"/>
            <a:headEnd/>
            <a:tailEnd/>
          </a:ln>
        </p:spPr>
      </p:pic>
      <p:pic>
        <p:nvPicPr>
          <p:cNvPr id="41" name="Picture 5"/>
          <p:cNvPicPr>
            <a:picLocks noChangeAspect="1" noChangeArrowheads="1"/>
          </p:cNvPicPr>
          <p:nvPr/>
        </p:nvPicPr>
        <p:blipFill>
          <a:blip r:embed="rId7" cstate="print"/>
          <a:srcRect/>
          <a:stretch>
            <a:fillRect/>
          </a:stretch>
        </p:blipFill>
        <p:spPr bwMode="auto">
          <a:xfrm>
            <a:off x="8261129" y="3235193"/>
            <a:ext cx="361950" cy="352425"/>
          </a:xfrm>
          <a:prstGeom prst="rect">
            <a:avLst/>
          </a:prstGeom>
          <a:noFill/>
          <a:ln w="9525">
            <a:noFill/>
            <a:miter lim="800000"/>
            <a:headEnd/>
            <a:tailEnd/>
          </a:ln>
        </p:spPr>
      </p:pic>
      <p:sp>
        <p:nvSpPr>
          <p:cNvPr id="42" name="Rectangle 41"/>
          <p:cNvSpPr/>
          <p:nvPr/>
        </p:nvSpPr>
        <p:spPr>
          <a:xfrm>
            <a:off x="6297768" y="1276730"/>
            <a:ext cx="2356835" cy="2318197"/>
          </a:xfrm>
          <a:prstGeom prst="rect">
            <a:avLst/>
          </a:prstGeom>
          <a:noFill/>
          <a:ln w="28575">
            <a:solidFill>
              <a:srgbClr val="FF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Left Brace 42"/>
          <p:cNvSpPr/>
          <p:nvPr/>
        </p:nvSpPr>
        <p:spPr>
          <a:xfrm>
            <a:off x="5937162" y="1250972"/>
            <a:ext cx="296214" cy="2356834"/>
          </a:xfrm>
          <a:prstGeom prst="leftBrace">
            <a:avLst>
              <a:gd name="adj1" fmla="val 59848"/>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44" name="Picture 3"/>
          <p:cNvPicPr>
            <a:picLocks noChangeAspect="1" noChangeArrowheads="1"/>
          </p:cNvPicPr>
          <p:nvPr/>
        </p:nvPicPr>
        <p:blipFill>
          <a:blip r:embed="rId6" cstate="print"/>
          <a:srcRect/>
          <a:stretch>
            <a:fillRect/>
          </a:stretch>
        </p:blipFill>
        <p:spPr bwMode="auto">
          <a:xfrm>
            <a:off x="2722803" y="1297548"/>
            <a:ext cx="352425" cy="1266825"/>
          </a:xfrm>
          <a:prstGeom prst="rect">
            <a:avLst/>
          </a:prstGeom>
          <a:noFill/>
          <a:ln w="9525">
            <a:noFill/>
            <a:miter lim="800000"/>
            <a:headEnd/>
            <a:tailEnd/>
          </a:ln>
        </p:spPr>
      </p:pic>
      <p:pic>
        <p:nvPicPr>
          <p:cNvPr id="45" name="Picture 3"/>
          <p:cNvPicPr>
            <a:picLocks noChangeAspect="1" noChangeArrowheads="1"/>
          </p:cNvPicPr>
          <p:nvPr/>
        </p:nvPicPr>
        <p:blipFill>
          <a:blip r:embed="rId6" cstate="print"/>
          <a:srcRect/>
          <a:stretch>
            <a:fillRect/>
          </a:stretch>
        </p:blipFill>
        <p:spPr bwMode="auto">
          <a:xfrm>
            <a:off x="3068388" y="1295400"/>
            <a:ext cx="352425" cy="1266825"/>
          </a:xfrm>
          <a:prstGeom prst="rect">
            <a:avLst/>
          </a:prstGeom>
          <a:noFill/>
          <a:ln w="9525">
            <a:noFill/>
            <a:miter lim="800000"/>
            <a:headEnd/>
            <a:tailEnd/>
          </a:ln>
        </p:spPr>
      </p:pic>
      <p:pic>
        <p:nvPicPr>
          <p:cNvPr id="46" name="Picture 3"/>
          <p:cNvPicPr>
            <a:picLocks noChangeAspect="1" noChangeArrowheads="1"/>
          </p:cNvPicPr>
          <p:nvPr/>
        </p:nvPicPr>
        <p:blipFill>
          <a:blip r:embed="rId6" cstate="print"/>
          <a:srcRect/>
          <a:stretch>
            <a:fillRect/>
          </a:stretch>
        </p:blipFill>
        <p:spPr bwMode="auto">
          <a:xfrm>
            <a:off x="3429000" y="1295400"/>
            <a:ext cx="352425" cy="1266825"/>
          </a:xfrm>
          <a:prstGeom prst="rect">
            <a:avLst/>
          </a:prstGeom>
          <a:noFill/>
          <a:ln w="9525">
            <a:noFill/>
            <a:miter lim="800000"/>
            <a:headEnd/>
            <a:tailEnd/>
          </a:ln>
        </p:spPr>
      </p:pic>
      <p:sp>
        <p:nvSpPr>
          <p:cNvPr id="47" name="Text Box 11"/>
          <p:cNvSpPr txBox="1">
            <a:spLocks noChangeArrowheads="1"/>
          </p:cNvSpPr>
          <p:nvPr/>
        </p:nvSpPr>
        <p:spPr bwMode="auto">
          <a:xfrm>
            <a:off x="152400" y="2514600"/>
            <a:ext cx="3124200" cy="1107996"/>
          </a:xfrm>
          <a:prstGeom prst="rect">
            <a:avLst/>
          </a:prstGeom>
          <a:noFill/>
          <a:ln w="9525">
            <a:noFill/>
            <a:miter lim="800000"/>
            <a:headEnd/>
            <a:tailEnd/>
          </a:ln>
          <a:effectLst/>
        </p:spPr>
        <p:txBody>
          <a:bodyPr wrap="square">
            <a:spAutoFit/>
          </a:bodyPr>
          <a:lstStyle/>
          <a:p>
            <a:pPr>
              <a:spcBef>
                <a:spcPct val="50000"/>
              </a:spcBef>
            </a:pPr>
            <a:r>
              <a:rPr lang="en-CA" sz="2200" dirty="0">
                <a:solidFill>
                  <a:srgbClr val="FF0000"/>
                </a:solidFill>
              </a:rPr>
              <a:t>The tiles can be organized together </a:t>
            </a:r>
            <a:br>
              <a:rPr lang="en-CA" sz="2200" dirty="0">
                <a:solidFill>
                  <a:srgbClr val="FF0000"/>
                </a:solidFill>
              </a:rPr>
            </a:br>
            <a:r>
              <a:rPr lang="en-CA" sz="2200" dirty="0">
                <a:solidFill>
                  <a:srgbClr val="FF0000"/>
                </a:solidFill>
              </a:rPr>
              <a:t>to become a square</a:t>
            </a:r>
          </a:p>
        </p:txBody>
      </p:sp>
      <p:graphicFrame>
        <p:nvGraphicFramePr>
          <p:cNvPr id="48" name="Object 2"/>
          <p:cNvGraphicFramePr>
            <a:graphicFrameLocks noChangeAspect="1"/>
          </p:cNvGraphicFramePr>
          <p:nvPr/>
        </p:nvGraphicFramePr>
        <p:xfrm>
          <a:off x="7162800" y="914400"/>
          <a:ext cx="703262" cy="339725"/>
        </p:xfrm>
        <a:graphic>
          <a:graphicData uri="http://schemas.openxmlformats.org/presentationml/2006/ole">
            <mc:AlternateContent xmlns:mc="http://schemas.openxmlformats.org/markup-compatibility/2006">
              <mc:Choice xmlns:v="urn:schemas-microsoft-com:vml" Requires="v">
                <p:oleObj name="Equation" r:id="rId9" imgW="368280" imgH="177480" progId="Equation.DSMT4">
                  <p:embed/>
                </p:oleObj>
              </mc:Choice>
              <mc:Fallback>
                <p:oleObj name="Equation" r:id="rId9" imgW="368280" imgH="177480" progId="Equation.DSMT4">
                  <p:embed/>
                  <p:pic>
                    <p:nvPicPr>
                      <p:cNvPr id="48" name="Object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162800" y="914400"/>
                        <a:ext cx="703262" cy="339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9" name="Object 2"/>
          <p:cNvGraphicFramePr>
            <a:graphicFrameLocks noChangeAspect="1"/>
          </p:cNvGraphicFramePr>
          <p:nvPr/>
        </p:nvGraphicFramePr>
        <p:xfrm>
          <a:off x="5257800" y="2278062"/>
          <a:ext cx="703262" cy="339725"/>
        </p:xfrm>
        <a:graphic>
          <a:graphicData uri="http://schemas.openxmlformats.org/presentationml/2006/ole">
            <mc:AlternateContent xmlns:mc="http://schemas.openxmlformats.org/markup-compatibility/2006">
              <mc:Choice xmlns:v="urn:schemas-microsoft-com:vml" Requires="v">
                <p:oleObj name="Equation" r:id="rId11" imgW="368280" imgH="177480" progId="Equation.DSMT4">
                  <p:embed/>
                </p:oleObj>
              </mc:Choice>
              <mc:Fallback>
                <p:oleObj name="Equation" r:id="rId11" imgW="368280" imgH="177480" progId="Equation.DSMT4">
                  <p:embed/>
                  <p:pic>
                    <p:nvPicPr>
                      <p:cNvPr id="49" name="Object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257800" y="2278062"/>
                        <a:ext cx="703262" cy="339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0" name="Object 2"/>
          <p:cNvGraphicFramePr>
            <a:graphicFrameLocks noChangeAspect="1"/>
          </p:cNvGraphicFramePr>
          <p:nvPr/>
        </p:nvGraphicFramePr>
        <p:xfrm>
          <a:off x="3016250" y="838200"/>
          <a:ext cx="2089150" cy="484188"/>
        </p:xfrm>
        <a:graphic>
          <a:graphicData uri="http://schemas.openxmlformats.org/presentationml/2006/ole">
            <mc:AlternateContent xmlns:mc="http://schemas.openxmlformats.org/markup-compatibility/2006">
              <mc:Choice xmlns:v="urn:schemas-microsoft-com:vml" Requires="v">
                <p:oleObj name="Equation" r:id="rId12" imgW="1091880" imgH="253800" progId="Equation.DSMT4">
                  <p:embed/>
                </p:oleObj>
              </mc:Choice>
              <mc:Fallback>
                <p:oleObj name="Equation" r:id="rId12" imgW="1091880" imgH="253800" progId="Equation.DSMT4">
                  <p:embed/>
                  <p:pic>
                    <p:nvPicPr>
                      <p:cNvPr id="50" name="Object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016250" y="838200"/>
                        <a:ext cx="2089150" cy="4841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 name="Object 2"/>
          <p:cNvGraphicFramePr>
            <a:graphicFrameLocks noChangeAspect="1"/>
          </p:cNvGraphicFramePr>
          <p:nvPr/>
        </p:nvGraphicFramePr>
        <p:xfrm>
          <a:off x="5181600" y="762000"/>
          <a:ext cx="1336675" cy="581025"/>
        </p:xfrm>
        <a:graphic>
          <a:graphicData uri="http://schemas.openxmlformats.org/presentationml/2006/ole">
            <mc:AlternateContent xmlns:mc="http://schemas.openxmlformats.org/markup-compatibility/2006">
              <mc:Choice xmlns:v="urn:schemas-microsoft-com:vml" Requires="v">
                <p:oleObj name="Equation" r:id="rId14" imgW="698400" imgH="304560" progId="Equation.DSMT4">
                  <p:embed/>
                </p:oleObj>
              </mc:Choice>
              <mc:Fallback>
                <p:oleObj name="Equation" r:id="rId14" imgW="698400" imgH="304560" progId="Equation.DSMT4">
                  <p:embed/>
                  <p:pic>
                    <p:nvPicPr>
                      <p:cNvPr id="51" name="Object 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181600" y="762000"/>
                        <a:ext cx="1336675" cy="581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2" name="Object 2"/>
          <p:cNvGraphicFramePr>
            <a:graphicFrameLocks noChangeAspect="1"/>
          </p:cNvGraphicFramePr>
          <p:nvPr/>
        </p:nvGraphicFramePr>
        <p:xfrm>
          <a:off x="447675" y="3698875"/>
          <a:ext cx="1990725" cy="509588"/>
        </p:xfrm>
        <a:graphic>
          <a:graphicData uri="http://schemas.openxmlformats.org/presentationml/2006/ole">
            <mc:AlternateContent xmlns:mc="http://schemas.openxmlformats.org/markup-compatibility/2006">
              <mc:Choice xmlns:v="urn:schemas-microsoft-com:vml" Requires="v">
                <p:oleObj name="Equation" r:id="rId16" imgW="1041120" imgH="266400" progId="Equation.DSMT4">
                  <p:embed/>
                </p:oleObj>
              </mc:Choice>
              <mc:Fallback>
                <p:oleObj name="Equation" r:id="rId16" imgW="1041120" imgH="266400" progId="Equation.DSMT4">
                  <p:embed/>
                  <p:pic>
                    <p:nvPicPr>
                      <p:cNvPr id="52" name="Object 2"/>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47675" y="3698875"/>
                        <a:ext cx="1990725" cy="509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53" name="Picture 2"/>
          <p:cNvPicPr>
            <a:picLocks noChangeAspect="1" noChangeArrowheads="1"/>
          </p:cNvPicPr>
          <p:nvPr/>
        </p:nvPicPr>
        <p:blipFill>
          <a:blip r:embed="rId5" cstate="print"/>
          <a:srcRect/>
          <a:stretch>
            <a:fillRect/>
          </a:stretch>
        </p:blipFill>
        <p:spPr bwMode="auto">
          <a:xfrm>
            <a:off x="152400" y="4191000"/>
            <a:ext cx="1066800" cy="1066800"/>
          </a:xfrm>
          <a:prstGeom prst="rect">
            <a:avLst/>
          </a:prstGeom>
          <a:noFill/>
          <a:ln w="9525">
            <a:noFill/>
            <a:miter lim="800000"/>
            <a:headEnd/>
            <a:tailEnd/>
          </a:ln>
        </p:spPr>
      </p:pic>
      <p:pic>
        <p:nvPicPr>
          <p:cNvPr id="54" name="Picture 3"/>
          <p:cNvPicPr>
            <a:picLocks noChangeAspect="1" noChangeArrowheads="1"/>
          </p:cNvPicPr>
          <p:nvPr/>
        </p:nvPicPr>
        <p:blipFill>
          <a:blip r:embed="rId6" cstate="print"/>
          <a:srcRect/>
          <a:stretch>
            <a:fillRect/>
          </a:stretch>
        </p:blipFill>
        <p:spPr bwMode="auto">
          <a:xfrm>
            <a:off x="1295400" y="4191000"/>
            <a:ext cx="304799" cy="1095627"/>
          </a:xfrm>
          <a:prstGeom prst="rect">
            <a:avLst/>
          </a:prstGeom>
          <a:noFill/>
          <a:ln w="9525">
            <a:noFill/>
            <a:miter lim="800000"/>
            <a:headEnd/>
            <a:tailEnd/>
          </a:ln>
        </p:spPr>
      </p:pic>
      <p:pic>
        <p:nvPicPr>
          <p:cNvPr id="56" name="Picture 5"/>
          <p:cNvPicPr>
            <a:picLocks noChangeAspect="1" noChangeArrowheads="1"/>
          </p:cNvPicPr>
          <p:nvPr/>
        </p:nvPicPr>
        <p:blipFill>
          <a:blip r:embed="rId7" cstate="print"/>
          <a:srcRect/>
          <a:stretch>
            <a:fillRect/>
          </a:stretch>
        </p:blipFill>
        <p:spPr bwMode="auto">
          <a:xfrm>
            <a:off x="2590800" y="4191000"/>
            <a:ext cx="309908" cy="301752"/>
          </a:xfrm>
          <a:prstGeom prst="rect">
            <a:avLst/>
          </a:prstGeom>
          <a:noFill/>
          <a:ln w="9525">
            <a:noFill/>
            <a:miter lim="800000"/>
            <a:headEnd/>
            <a:tailEnd/>
          </a:ln>
        </p:spPr>
      </p:pic>
      <p:pic>
        <p:nvPicPr>
          <p:cNvPr id="97" name="Picture 3"/>
          <p:cNvPicPr>
            <a:picLocks noChangeAspect="1" noChangeArrowheads="1"/>
          </p:cNvPicPr>
          <p:nvPr/>
        </p:nvPicPr>
        <p:blipFill>
          <a:blip r:embed="rId6" cstate="print"/>
          <a:srcRect/>
          <a:stretch>
            <a:fillRect/>
          </a:stretch>
        </p:blipFill>
        <p:spPr bwMode="auto">
          <a:xfrm>
            <a:off x="1600200" y="4191000"/>
            <a:ext cx="304799" cy="1095627"/>
          </a:xfrm>
          <a:prstGeom prst="rect">
            <a:avLst/>
          </a:prstGeom>
          <a:noFill/>
          <a:ln w="9525">
            <a:noFill/>
            <a:miter lim="800000"/>
            <a:headEnd/>
            <a:tailEnd/>
          </a:ln>
        </p:spPr>
      </p:pic>
      <p:pic>
        <p:nvPicPr>
          <p:cNvPr id="98" name="Picture 3"/>
          <p:cNvPicPr>
            <a:picLocks noChangeAspect="1" noChangeArrowheads="1"/>
          </p:cNvPicPr>
          <p:nvPr/>
        </p:nvPicPr>
        <p:blipFill>
          <a:blip r:embed="rId6" cstate="print"/>
          <a:srcRect/>
          <a:stretch>
            <a:fillRect/>
          </a:stretch>
        </p:blipFill>
        <p:spPr bwMode="auto">
          <a:xfrm>
            <a:off x="1905000" y="4191000"/>
            <a:ext cx="304799" cy="1095627"/>
          </a:xfrm>
          <a:prstGeom prst="rect">
            <a:avLst/>
          </a:prstGeom>
          <a:noFill/>
          <a:ln w="9525">
            <a:noFill/>
            <a:miter lim="800000"/>
            <a:headEnd/>
            <a:tailEnd/>
          </a:ln>
        </p:spPr>
      </p:pic>
      <p:pic>
        <p:nvPicPr>
          <p:cNvPr id="99" name="Picture 3"/>
          <p:cNvPicPr>
            <a:picLocks noChangeAspect="1" noChangeArrowheads="1"/>
          </p:cNvPicPr>
          <p:nvPr/>
        </p:nvPicPr>
        <p:blipFill>
          <a:blip r:embed="rId6" cstate="print"/>
          <a:srcRect/>
          <a:stretch>
            <a:fillRect/>
          </a:stretch>
        </p:blipFill>
        <p:spPr bwMode="auto">
          <a:xfrm>
            <a:off x="2209800" y="4191000"/>
            <a:ext cx="304799" cy="1095627"/>
          </a:xfrm>
          <a:prstGeom prst="rect">
            <a:avLst/>
          </a:prstGeom>
          <a:noFill/>
          <a:ln w="9525">
            <a:noFill/>
            <a:miter lim="800000"/>
            <a:headEnd/>
            <a:tailEnd/>
          </a:ln>
        </p:spPr>
      </p:pic>
      <p:pic>
        <p:nvPicPr>
          <p:cNvPr id="100" name="Picture 3"/>
          <p:cNvPicPr>
            <a:picLocks noChangeAspect="1" noChangeArrowheads="1"/>
          </p:cNvPicPr>
          <p:nvPr/>
        </p:nvPicPr>
        <p:blipFill>
          <a:blip r:embed="rId6" cstate="print"/>
          <a:srcRect/>
          <a:stretch>
            <a:fillRect/>
          </a:stretch>
        </p:blipFill>
        <p:spPr bwMode="auto">
          <a:xfrm>
            <a:off x="1295401" y="5334000"/>
            <a:ext cx="304799" cy="1095627"/>
          </a:xfrm>
          <a:prstGeom prst="rect">
            <a:avLst/>
          </a:prstGeom>
          <a:noFill/>
          <a:ln w="9525">
            <a:noFill/>
            <a:miter lim="800000"/>
            <a:headEnd/>
            <a:tailEnd/>
          </a:ln>
        </p:spPr>
      </p:pic>
      <p:pic>
        <p:nvPicPr>
          <p:cNvPr id="101" name="Picture 3"/>
          <p:cNvPicPr>
            <a:picLocks noChangeAspect="1" noChangeArrowheads="1"/>
          </p:cNvPicPr>
          <p:nvPr/>
        </p:nvPicPr>
        <p:blipFill>
          <a:blip r:embed="rId6" cstate="print"/>
          <a:srcRect/>
          <a:stretch>
            <a:fillRect/>
          </a:stretch>
        </p:blipFill>
        <p:spPr bwMode="auto">
          <a:xfrm>
            <a:off x="1600201" y="5334000"/>
            <a:ext cx="304799" cy="1095627"/>
          </a:xfrm>
          <a:prstGeom prst="rect">
            <a:avLst/>
          </a:prstGeom>
          <a:noFill/>
          <a:ln w="9525">
            <a:noFill/>
            <a:miter lim="800000"/>
            <a:headEnd/>
            <a:tailEnd/>
          </a:ln>
        </p:spPr>
      </p:pic>
      <p:pic>
        <p:nvPicPr>
          <p:cNvPr id="102" name="Picture 3"/>
          <p:cNvPicPr>
            <a:picLocks noChangeAspect="1" noChangeArrowheads="1"/>
          </p:cNvPicPr>
          <p:nvPr/>
        </p:nvPicPr>
        <p:blipFill>
          <a:blip r:embed="rId6" cstate="print"/>
          <a:srcRect/>
          <a:stretch>
            <a:fillRect/>
          </a:stretch>
        </p:blipFill>
        <p:spPr bwMode="auto">
          <a:xfrm>
            <a:off x="1905001" y="5334000"/>
            <a:ext cx="304799" cy="1095627"/>
          </a:xfrm>
          <a:prstGeom prst="rect">
            <a:avLst/>
          </a:prstGeom>
          <a:noFill/>
          <a:ln w="9525">
            <a:noFill/>
            <a:miter lim="800000"/>
            <a:headEnd/>
            <a:tailEnd/>
          </a:ln>
        </p:spPr>
      </p:pic>
      <p:pic>
        <p:nvPicPr>
          <p:cNvPr id="103" name="Picture 3"/>
          <p:cNvPicPr>
            <a:picLocks noChangeAspect="1" noChangeArrowheads="1"/>
          </p:cNvPicPr>
          <p:nvPr/>
        </p:nvPicPr>
        <p:blipFill>
          <a:blip r:embed="rId6" cstate="print"/>
          <a:srcRect/>
          <a:stretch>
            <a:fillRect/>
          </a:stretch>
        </p:blipFill>
        <p:spPr bwMode="auto">
          <a:xfrm>
            <a:off x="2209801" y="5334000"/>
            <a:ext cx="304799" cy="1095627"/>
          </a:xfrm>
          <a:prstGeom prst="rect">
            <a:avLst/>
          </a:prstGeom>
          <a:noFill/>
          <a:ln w="9525">
            <a:noFill/>
            <a:miter lim="800000"/>
            <a:headEnd/>
            <a:tailEnd/>
          </a:ln>
        </p:spPr>
      </p:pic>
      <p:pic>
        <p:nvPicPr>
          <p:cNvPr id="104" name="Picture 5"/>
          <p:cNvPicPr>
            <a:picLocks noChangeAspect="1" noChangeArrowheads="1"/>
          </p:cNvPicPr>
          <p:nvPr/>
        </p:nvPicPr>
        <p:blipFill>
          <a:blip r:embed="rId7" cstate="print"/>
          <a:srcRect/>
          <a:stretch>
            <a:fillRect/>
          </a:stretch>
        </p:blipFill>
        <p:spPr bwMode="auto">
          <a:xfrm>
            <a:off x="2590800" y="4495800"/>
            <a:ext cx="309908" cy="301752"/>
          </a:xfrm>
          <a:prstGeom prst="rect">
            <a:avLst/>
          </a:prstGeom>
          <a:noFill/>
          <a:ln w="9525">
            <a:noFill/>
            <a:miter lim="800000"/>
            <a:headEnd/>
            <a:tailEnd/>
          </a:ln>
        </p:spPr>
      </p:pic>
      <p:pic>
        <p:nvPicPr>
          <p:cNvPr id="105" name="Picture 5"/>
          <p:cNvPicPr>
            <a:picLocks noChangeAspect="1" noChangeArrowheads="1"/>
          </p:cNvPicPr>
          <p:nvPr/>
        </p:nvPicPr>
        <p:blipFill>
          <a:blip r:embed="rId7" cstate="print"/>
          <a:srcRect/>
          <a:stretch>
            <a:fillRect/>
          </a:stretch>
        </p:blipFill>
        <p:spPr bwMode="auto">
          <a:xfrm>
            <a:off x="2590800" y="4803648"/>
            <a:ext cx="309908" cy="301752"/>
          </a:xfrm>
          <a:prstGeom prst="rect">
            <a:avLst/>
          </a:prstGeom>
          <a:noFill/>
          <a:ln w="9525">
            <a:noFill/>
            <a:miter lim="800000"/>
            <a:headEnd/>
            <a:tailEnd/>
          </a:ln>
        </p:spPr>
      </p:pic>
      <p:pic>
        <p:nvPicPr>
          <p:cNvPr id="106" name="Picture 5"/>
          <p:cNvPicPr>
            <a:picLocks noChangeAspect="1" noChangeArrowheads="1"/>
          </p:cNvPicPr>
          <p:nvPr/>
        </p:nvPicPr>
        <p:blipFill>
          <a:blip r:embed="rId7" cstate="print"/>
          <a:srcRect/>
          <a:stretch>
            <a:fillRect/>
          </a:stretch>
        </p:blipFill>
        <p:spPr bwMode="auto">
          <a:xfrm>
            <a:off x="2590800" y="5108448"/>
            <a:ext cx="309908" cy="301752"/>
          </a:xfrm>
          <a:prstGeom prst="rect">
            <a:avLst/>
          </a:prstGeom>
          <a:noFill/>
          <a:ln w="9525">
            <a:noFill/>
            <a:miter lim="800000"/>
            <a:headEnd/>
            <a:tailEnd/>
          </a:ln>
        </p:spPr>
      </p:pic>
      <p:pic>
        <p:nvPicPr>
          <p:cNvPr id="107" name="Picture 5"/>
          <p:cNvPicPr>
            <a:picLocks noChangeAspect="1" noChangeArrowheads="1"/>
          </p:cNvPicPr>
          <p:nvPr/>
        </p:nvPicPr>
        <p:blipFill>
          <a:blip r:embed="rId7" cstate="print"/>
          <a:srcRect/>
          <a:stretch>
            <a:fillRect/>
          </a:stretch>
        </p:blipFill>
        <p:spPr bwMode="auto">
          <a:xfrm>
            <a:off x="2590800" y="5410200"/>
            <a:ext cx="309908" cy="301752"/>
          </a:xfrm>
          <a:prstGeom prst="rect">
            <a:avLst/>
          </a:prstGeom>
          <a:noFill/>
          <a:ln w="9525">
            <a:noFill/>
            <a:miter lim="800000"/>
            <a:headEnd/>
            <a:tailEnd/>
          </a:ln>
        </p:spPr>
      </p:pic>
      <p:pic>
        <p:nvPicPr>
          <p:cNvPr id="109" name="Picture 2"/>
          <p:cNvPicPr>
            <a:picLocks noChangeAspect="1" noChangeArrowheads="1"/>
          </p:cNvPicPr>
          <p:nvPr/>
        </p:nvPicPr>
        <p:blipFill>
          <a:blip r:embed="rId5" cstate="print"/>
          <a:srcRect/>
          <a:stretch>
            <a:fillRect/>
          </a:stretch>
        </p:blipFill>
        <p:spPr bwMode="auto">
          <a:xfrm>
            <a:off x="4114800" y="4114800"/>
            <a:ext cx="1066800" cy="1066800"/>
          </a:xfrm>
          <a:prstGeom prst="rect">
            <a:avLst/>
          </a:prstGeom>
          <a:noFill/>
          <a:ln w="9525">
            <a:noFill/>
            <a:miter lim="800000"/>
            <a:headEnd/>
            <a:tailEnd/>
          </a:ln>
        </p:spPr>
      </p:pic>
      <p:pic>
        <p:nvPicPr>
          <p:cNvPr id="110" name="Picture 3"/>
          <p:cNvPicPr>
            <a:picLocks noChangeAspect="1" noChangeArrowheads="1"/>
          </p:cNvPicPr>
          <p:nvPr/>
        </p:nvPicPr>
        <p:blipFill>
          <a:blip r:embed="rId6" cstate="print"/>
          <a:srcRect/>
          <a:stretch>
            <a:fillRect/>
          </a:stretch>
        </p:blipFill>
        <p:spPr bwMode="auto">
          <a:xfrm>
            <a:off x="5257801" y="4114800"/>
            <a:ext cx="304799" cy="1095627"/>
          </a:xfrm>
          <a:prstGeom prst="rect">
            <a:avLst/>
          </a:prstGeom>
          <a:noFill/>
          <a:ln w="9525">
            <a:noFill/>
            <a:miter lim="800000"/>
            <a:headEnd/>
            <a:tailEnd/>
          </a:ln>
        </p:spPr>
      </p:pic>
      <p:pic>
        <p:nvPicPr>
          <p:cNvPr id="111" name="Picture 3"/>
          <p:cNvPicPr>
            <a:picLocks noChangeAspect="1" noChangeArrowheads="1"/>
          </p:cNvPicPr>
          <p:nvPr/>
        </p:nvPicPr>
        <p:blipFill>
          <a:blip r:embed="rId6" cstate="print"/>
          <a:srcRect/>
          <a:stretch>
            <a:fillRect/>
          </a:stretch>
        </p:blipFill>
        <p:spPr bwMode="auto">
          <a:xfrm>
            <a:off x="5562601" y="4114800"/>
            <a:ext cx="304799" cy="1095627"/>
          </a:xfrm>
          <a:prstGeom prst="rect">
            <a:avLst/>
          </a:prstGeom>
          <a:noFill/>
          <a:ln w="9525">
            <a:noFill/>
            <a:miter lim="800000"/>
            <a:headEnd/>
            <a:tailEnd/>
          </a:ln>
        </p:spPr>
      </p:pic>
      <p:pic>
        <p:nvPicPr>
          <p:cNvPr id="112" name="Picture 3"/>
          <p:cNvPicPr>
            <a:picLocks noChangeAspect="1" noChangeArrowheads="1"/>
          </p:cNvPicPr>
          <p:nvPr/>
        </p:nvPicPr>
        <p:blipFill>
          <a:blip r:embed="rId6" cstate="print"/>
          <a:srcRect/>
          <a:stretch>
            <a:fillRect/>
          </a:stretch>
        </p:blipFill>
        <p:spPr bwMode="auto">
          <a:xfrm>
            <a:off x="5867401" y="4114800"/>
            <a:ext cx="304799" cy="1095627"/>
          </a:xfrm>
          <a:prstGeom prst="rect">
            <a:avLst/>
          </a:prstGeom>
          <a:noFill/>
          <a:ln w="9525">
            <a:noFill/>
            <a:miter lim="800000"/>
            <a:headEnd/>
            <a:tailEnd/>
          </a:ln>
        </p:spPr>
      </p:pic>
      <p:pic>
        <p:nvPicPr>
          <p:cNvPr id="113" name="Picture 3"/>
          <p:cNvPicPr>
            <a:picLocks noChangeAspect="1" noChangeArrowheads="1"/>
          </p:cNvPicPr>
          <p:nvPr/>
        </p:nvPicPr>
        <p:blipFill>
          <a:blip r:embed="rId6" cstate="print"/>
          <a:srcRect/>
          <a:stretch>
            <a:fillRect/>
          </a:stretch>
        </p:blipFill>
        <p:spPr bwMode="auto">
          <a:xfrm>
            <a:off x="6172201" y="4114800"/>
            <a:ext cx="304799" cy="1095627"/>
          </a:xfrm>
          <a:prstGeom prst="rect">
            <a:avLst/>
          </a:prstGeom>
          <a:noFill/>
          <a:ln w="9525">
            <a:noFill/>
            <a:miter lim="800000"/>
            <a:headEnd/>
            <a:tailEnd/>
          </a:ln>
        </p:spPr>
      </p:pic>
      <p:pic>
        <p:nvPicPr>
          <p:cNvPr id="114" name="Picture 3"/>
          <p:cNvPicPr>
            <a:picLocks noChangeAspect="1" noChangeArrowheads="1"/>
          </p:cNvPicPr>
          <p:nvPr/>
        </p:nvPicPr>
        <p:blipFill>
          <a:blip r:embed="rId6" cstate="print"/>
          <a:srcRect/>
          <a:stretch>
            <a:fillRect/>
          </a:stretch>
        </p:blipFill>
        <p:spPr bwMode="auto">
          <a:xfrm rot="16200000">
            <a:off x="4510214" y="4862386"/>
            <a:ext cx="304799" cy="1095627"/>
          </a:xfrm>
          <a:prstGeom prst="rect">
            <a:avLst/>
          </a:prstGeom>
          <a:noFill/>
          <a:ln w="9525">
            <a:noFill/>
            <a:miter lim="800000"/>
            <a:headEnd/>
            <a:tailEnd/>
          </a:ln>
        </p:spPr>
      </p:pic>
      <p:pic>
        <p:nvPicPr>
          <p:cNvPr id="115" name="Picture 3"/>
          <p:cNvPicPr>
            <a:picLocks noChangeAspect="1" noChangeArrowheads="1"/>
          </p:cNvPicPr>
          <p:nvPr/>
        </p:nvPicPr>
        <p:blipFill>
          <a:blip r:embed="rId6" cstate="print"/>
          <a:srcRect/>
          <a:stretch>
            <a:fillRect/>
          </a:stretch>
        </p:blipFill>
        <p:spPr bwMode="auto">
          <a:xfrm rot="16200000">
            <a:off x="4510214" y="5776786"/>
            <a:ext cx="304799" cy="1095627"/>
          </a:xfrm>
          <a:prstGeom prst="rect">
            <a:avLst/>
          </a:prstGeom>
          <a:noFill/>
          <a:ln w="9525">
            <a:noFill/>
            <a:miter lim="800000"/>
            <a:headEnd/>
            <a:tailEnd/>
          </a:ln>
        </p:spPr>
      </p:pic>
      <p:pic>
        <p:nvPicPr>
          <p:cNvPr id="116" name="Picture 3"/>
          <p:cNvPicPr>
            <a:picLocks noChangeAspect="1" noChangeArrowheads="1"/>
          </p:cNvPicPr>
          <p:nvPr/>
        </p:nvPicPr>
        <p:blipFill>
          <a:blip r:embed="rId6" cstate="print"/>
          <a:srcRect/>
          <a:stretch>
            <a:fillRect/>
          </a:stretch>
        </p:blipFill>
        <p:spPr bwMode="auto">
          <a:xfrm rot="16200000">
            <a:off x="4510214" y="5471986"/>
            <a:ext cx="304799" cy="1095627"/>
          </a:xfrm>
          <a:prstGeom prst="rect">
            <a:avLst/>
          </a:prstGeom>
          <a:noFill/>
          <a:ln w="9525">
            <a:noFill/>
            <a:miter lim="800000"/>
            <a:headEnd/>
            <a:tailEnd/>
          </a:ln>
        </p:spPr>
      </p:pic>
      <p:pic>
        <p:nvPicPr>
          <p:cNvPr id="117" name="Picture 3"/>
          <p:cNvPicPr>
            <a:picLocks noChangeAspect="1" noChangeArrowheads="1"/>
          </p:cNvPicPr>
          <p:nvPr/>
        </p:nvPicPr>
        <p:blipFill>
          <a:blip r:embed="rId6" cstate="print"/>
          <a:srcRect/>
          <a:stretch>
            <a:fillRect/>
          </a:stretch>
        </p:blipFill>
        <p:spPr bwMode="auto">
          <a:xfrm rot="16200000">
            <a:off x="4510214" y="5167186"/>
            <a:ext cx="304799" cy="1095627"/>
          </a:xfrm>
          <a:prstGeom prst="rect">
            <a:avLst/>
          </a:prstGeom>
          <a:noFill/>
          <a:ln w="9525">
            <a:noFill/>
            <a:miter lim="800000"/>
            <a:headEnd/>
            <a:tailEnd/>
          </a:ln>
        </p:spPr>
      </p:pic>
      <p:pic>
        <p:nvPicPr>
          <p:cNvPr id="123" name="Picture 5"/>
          <p:cNvPicPr>
            <a:picLocks noChangeAspect="1" noChangeArrowheads="1"/>
          </p:cNvPicPr>
          <p:nvPr/>
        </p:nvPicPr>
        <p:blipFill>
          <a:blip r:embed="rId7" cstate="print"/>
          <a:srcRect/>
          <a:stretch>
            <a:fillRect/>
          </a:stretch>
        </p:blipFill>
        <p:spPr bwMode="auto">
          <a:xfrm>
            <a:off x="7315200" y="4117848"/>
            <a:ext cx="309908" cy="301752"/>
          </a:xfrm>
          <a:prstGeom prst="rect">
            <a:avLst/>
          </a:prstGeom>
          <a:noFill/>
          <a:ln w="9525">
            <a:noFill/>
            <a:miter lim="800000"/>
            <a:headEnd/>
            <a:tailEnd/>
          </a:ln>
        </p:spPr>
      </p:pic>
      <p:pic>
        <p:nvPicPr>
          <p:cNvPr id="124" name="Picture 5"/>
          <p:cNvPicPr>
            <a:picLocks noChangeAspect="1" noChangeArrowheads="1"/>
          </p:cNvPicPr>
          <p:nvPr/>
        </p:nvPicPr>
        <p:blipFill>
          <a:blip r:embed="rId7" cstate="print"/>
          <a:srcRect/>
          <a:stretch>
            <a:fillRect/>
          </a:stretch>
        </p:blipFill>
        <p:spPr bwMode="auto">
          <a:xfrm>
            <a:off x="7315200" y="4422648"/>
            <a:ext cx="309908" cy="301752"/>
          </a:xfrm>
          <a:prstGeom prst="rect">
            <a:avLst/>
          </a:prstGeom>
          <a:noFill/>
          <a:ln w="9525">
            <a:noFill/>
            <a:miter lim="800000"/>
            <a:headEnd/>
            <a:tailEnd/>
          </a:ln>
        </p:spPr>
      </p:pic>
      <p:pic>
        <p:nvPicPr>
          <p:cNvPr id="125" name="Picture 5"/>
          <p:cNvPicPr>
            <a:picLocks noChangeAspect="1" noChangeArrowheads="1"/>
          </p:cNvPicPr>
          <p:nvPr/>
        </p:nvPicPr>
        <p:blipFill>
          <a:blip r:embed="rId7" cstate="print"/>
          <a:srcRect/>
          <a:stretch>
            <a:fillRect/>
          </a:stretch>
        </p:blipFill>
        <p:spPr bwMode="auto">
          <a:xfrm>
            <a:off x="7315200" y="4730496"/>
            <a:ext cx="309908" cy="301752"/>
          </a:xfrm>
          <a:prstGeom prst="rect">
            <a:avLst/>
          </a:prstGeom>
          <a:noFill/>
          <a:ln w="9525">
            <a:noFill/>
            <a:miter lim="800000"/>
            <a:headEnd/>
            <a:tailEnd/>
          </a:ln>
        </p:spPr>
      </p:pic>
      <p:pic>
        <p:nvPicPr>
          <p:cNvPr id="126" name="Picture 5"/>
          <p:cNvPicPr>
            <a:picLocks noChangeAspect="1" noChangeArrowheads="1"/>
          </p:cNvPicPr>
          <p:nvPr/>
        </p:nvPicPr>
        <p:blipFill>
          <a:blip r:embed="rId7" cstate="print"/>
          <a:srcRect/>
          <a:stretch>
            <a:fillRect/>
          </a:stretch>
        </p:blipFill>
        <p:spPr bwMode="auto">
          <a:xfrm>
            <a:off x="7620000" y="4419600"/>
            <a:ext cx="309908" cy="301752"/>
          </a:xfrm>
          <a:prstGeom prst="rect">
            <a:avLst/>
          </a:prstGeom>
          <a:noFill/>
          <a:ln w="9525">
            <a:noFill/>
            <a:miter lim="800000"/>
            <a:headEnd/>
            <a:tailEnd/>
          </a:ln>
        </p:spPr>
      </p:pic>
      <p:pic>
        <p:nvPicPr>
          <p:cNvPr id="127" name="Picture 5"/>
          <p:cNvPicPr>
            <a:picLocks noChangeAspect="1" noChangeArrowheads="1"/>
          </p:cNvPicPr>
          <p:nvPr/>
        </p:nvPicPr>
        <p:blipFill>
          <a:blip r:embed="rId7" cstate="print"/>
          <a:srcRect/>
          <a:stretch>
            <a:fillRect/>
          </a:stretch>
        </p:blipFill>
        <p:spPr bwMode="auto">
          <a:xfrm>
            <a:off x="7620000" y="4114800"/>
            <a:ext cx="309908" cy="301752"/>
          </a:xfrm>
          <a:prstGeom prst="rect">
            <a:avLst/>
          </a:prstGeom>
          <a:noFill/>
          <a:ln w="9525">
            <a:noFill/>
            <a:miter lim="800000"/>
            <a:headEnd/>
            <a:tailEnd/>
          </a:ln>
        </p:spPr>
      </p:pic>
      <p:pic>
        <p:nvPicPr>
          <p:cNvPr id="128" name="Picture 2"/>
          <p:cNvPicPr>
            <a:picLocks noChangeAspect="1" noChangeArrowheads="1"/>
          </p:cNvPicPr>
          <p:nvPr/>
        </p:nvPicPr>
        <p:blipFill>
          <a:blip r:embed="rId5" cstate="print"/>
          <a:srcRect/>
          <a:stretch>
            <a:fillRect/>
          </a:stretch>
        </p:blipFill>
        <p:spPr bwMode="auto">
          <a:xfrm>
            <a:off x="304800" y="1295400"/>
            <a:ext cx="1276350" cy="1276350"/>
          </a:xfrm>
          <a:prstGeom prst="rect">
            <a:avLst/>
          </a:prstGeom>
          <a:noFill/>
          <a:ln w="9525">
            <a:noFill/>
            <a:miter lim="800000"/>
            <a:headEnd/>
            <a:tailEnd/>
          </a:ln>
        </p:spPr>
      </p:pic>
      <p:pic>
        <p:nvPicPr>
          <p:cNvPr id="129" name="Picture 3"/>
          <p:cNvPicPr>
            <a:picLocks noChangeAspect="1" noChangeArrowheads="1"/>
          </p:cNvPicPr>
          <p:nvPr/>
        </p:nvPicPr>
        <p:blipFill>
          <a:blip r:embed="rId6" cstate="print"/>
          <a:srcRect/>
          <a:stretch>
            <a:fillRect/>
          </a:stretch>
        </p:blipFill>
        <p:spPr bwMode="auto">
          <a:xfrm>
            <a:off x="1656003" y="1297548"/>
            <a:ext cx="352425" cy="1266825"/>
          </a:xfrm>
          <a:prstGeom prst="rect">
            <a:avLst/>
          </a:prstGeom>
          <a:noFill/>
          <a:ln w="9525">
            <a:noFill/>
            <a:miter lim="800000"/>
            <a:headEnd/>
            <a:tailEnd/>
          </a:ln>
        </p:spPr>
      </p:pic>
      <p:pic>
        <p:nvPicPr>
          <p:cNvPr id="130" name="Picture 3"/>
          <p:cNvPicPr>
            <a:picLocks noChangeAspect="1" noChangeArrowheads="1"/>
          </p:cNvPicPr>
          <p:nvPr/>
        </p:nvPicPr>
        <p:blipFill>
          <a:blip r:embed="rId6" cstate="print"/>
          <a:srcRect/>
          <a:stretch>
            <a:fillRect/>
          </a:stretch>
        </p:blipFill>
        <p:spPr bwMode="auto">
          <a:xfrm>
            <a:off x="2001588" y="1295400"/>
            <a:ext cx="352425" cy="1266825"/>
          </a:xfrm>
          <a:prstGeom prst="rect">
            <a:avLst/>
          </a:prstGeom>
          <a:noFill/>
          <a:ln w="9525">
            <a:noFill/>
            <a:miter lim="800000"/>
            <a:headEnd/>
            <a:tailEnd/>
          </a:ln>
        </p:spPr>
      </p:pic>
      <p:pic>
        <p:nvPicPr>
          <p:cNvPr id="131" name="Picture 3"/>
          <p:cNvPicPr>
            <a:picLocks noChangeAspect="1" noChangeArrowheads="1"/>
          </p:cNvPicPr>
          <p:nvPr/>
        </p:nvPicPr>
        <p:blipFill>
          <a:blip r:embed="rId6" cstate="print"/>
          <a:srcRect/>
          <a:stretch>
            <a:fillRect/>
          </a:stretch>
        </p:blipFill>
        <p:spPr bwMode="auto">
          <a:xfrm>
            <a:off x="2362200" y="1295400"/>
            <a:ext cx="352425" cy="1266825"/>
          </a:xfrm>
          <a:prstGeom prst="rect">
            <a:avLst/>
          </a:prstGeom>
          <a:noFill/>
          <a:ln w="9525">
            <a:noFill/>
            <a:miter lim="800000"/>
            <a:headEnd/>
            <a:tailEnd/>
          </a:ln>
        </p:spPr>
      </p:pic>
      <p:pic>
        <p:nvPicPr>
          <p:cNvPr id="132" name="Picture 3"/>
          <p:cNvPicPr>
            <a:picLocks noChangeAspect="1" noChangeArrowheads="1"/>
          </p:cNvPicPr>
          <p:nvPr/>
        </p:nvPicPr>
        <p:blipFill>
          <a:blip r:embed="rId6" cstate="print"/>
          <a:srcRect/>
          <a:stretch>
            <a:fillRect/>
          </a:stretch>
        </p:blipFill>
        <p:spPr bwMode="auto">
          <a:xfrm>
            <a:off x="2722803" y="1297548"/>
            <a:ext cx="352425" cy="1266825"/>
          </a:xfrm>
          <a:prstGeom prst="rect">
            <a:avLst/>
          </a:prstGeom>
          <a:noFill/>
          <a:ln w="9525">
            <a:noFill/>
            <a:miter lim="800000"/>
            <a:headEnd/>
            <a:tailEnd/>
          </a:ln>
        </p:spPr>
      </p:pic>
      <p:pic>
        <p:nvPicPr>
          <p:cNvPr id="133" name="Picture 3"/>
          <p:cNvPicPr>
            <a:picLocks noChangeAspect="1" noChangeArrowheads="1"/>
          </p:cNvPicPr>
          <p:nvPr/>
        </p:nvPicPr>
        <p:blipFill>
          <a:blip r:embed="rId6" cstate="print"/>
          <a:srcRect/>
          <a:stretch>
            <a:fillRect/>
          </a:stretch>
        </p:blipFill>
        <p:spPr bwMode="auto">
          <a:xfrm>
            <a:off x="3068388" y="1295400"/>
            <a:ext cx="352425" cy="1266825"/>
          </a:xfrm>
          <a:prstGeom prst="rect">
            <a:avLst/>
          </a:prstGeom>
          <a:noFill/>
          <a:ln w="9525">
            <a:noFill/>
            <a:miter lim="800000"/>
            <a:headEnd/>
            <a:tailEnd/>
          </a:ln>
        </p:spPr>
      </p:pic>
      <p:pic>
        <p:nvPicPr>
          <p:cNvPr id="134" name="Picture 3"/>
          <p:cNvPicPr>
            <a:picLocks noChangeAspect="1" noChangeArrowheads="1"/>
          </p:cNvPicPr>
          <p:nvPr/>
        </p:nvPicPr>
        <p:blipFill>
          <a:blip r:embed="rId6" cstate="print"/>
          <a:srcRect/>
          <a:stretch>
            <a:fillRect/>
          </a:stretch>
        </p:blipFill>
        <p:spPr bwMode="auto">
          <a:xfrm>
            <a:off x="3429000" y="1295400"/>
            <a:ext cx="352425" cy="1266825"/>
          </a:xfrm>
          <a:prstGeom prst="rect">
            <a:avLst/>
          </a:prstGeom>
          <a:noFill/>
          <a:ln w="9525">
            <a:noFill/>
            <a:miter lim="800000"/>
            <a:headEnd/>
            <a:tailEnd/>
          </a:ln>
        </p:spPr>
      </p:pic>
      <p:pic>
        <p:nvPicPr>
          <p:cNvPr id="135" name="Picture 5"/>
          <p:cNvPicPr>
            <a:picLocks noChangeAspect="1" noChangeArrowheads="1"/>
          </p:cNvPicPr>
          <p:nvPr/>
        </p:nvPicPr>
        <p:blipFill>
          <a:blip r:embed="rId7" cstate="print"/>
          <a:srcRect/>
          <a:stretch>
            <a:fillRect/>
          </a:stretch>
        </p:blipFill>
        <p:spPr bwMode="auto">
          <a:xfrm>
            <a:off x="3814296" y="1290030"/>
            <a:ext cx="361950" cy="352425"/>
          </a:xfrm>
          <a:prstGeom prst="rect">
            <a:avLst/>
          </a:prstGeom>
          <a:noFill/>
          <a:ln w="9525">
            <a:noFill/>
            <a:miter lim="800000"/>
            <a:headEnd/>
            <a:tailEnd/>
          </a:ln>
        </p:spPr>
      </p:pic>
      <p:pic>
        <p:nvPicPr>
          <p:cNvPr id="136" name="Picture 5"/>
          <p:cNvPicPr>
            <a:picLocks noChangeAspect="1" noChangeArrowheads="1"/>
          </p:cNvPicPr>
          <p:nvPr/>
        </p:nvPicPr>
        <p:blipFill>
          <a:blip r:embed="rId7" cstate="print"/>
          <a:srcRect/>
          <a:stretch>
            <a:fillRect/>
          </a:stretch>
        </p:blipFill>
        <p:spPr bwMode="auto">
          <a:xfrm>
            <a:off x="3814960" y="1655134"/>
            <a:ext cx="361950" cy="352425"/>
          </a:xfrm>
          <a:prstGeom prst="rect">
            <a:avLst/>
          </a:prstGeom>
          <a:noFill/>
          <a:ln w="9525">
            <a:noFill/>
            <a:miter lim="800000"/>
            <a:headEnd/>
            <a:tailEnd/>
          </a:ln>
        </p:spPr>
      </p:pic>
      <p:pic>
        <p:nvPicPr>
          <p:cNvPr id="137" name="Picture 5"/>
          <p:cNvPicPr>
            <a:picLocks noChangeAspect="1" noChangeArrowheads="1"/>
          </p:cNvPicPr>
          <p:nvPr/>
        </p:nvPicPr>
        <p:blipFill>
          <a:blip r:embed="rId7" cstate="print"/>
          <a:srcRect/>
          <a:stretch>
            <a:fillRect/>
          </a:stretch>
        </p:blipFill>
        <p:spPr bwMode="auto">
          <a:xfrm>
            <a:off x="3810000" y="1981200"/>
            <a:ext cx="361950" cy="352425"/>
          </a:xfrm>
          <a:prstGeom prst="rect">
            <a:avLst/>
          </a:prstGeom>
          <a:noFill/>
          <a:ln w="9525">
            <a:noFill/>
            <a:miter lim="800000"/>
            <a:headEnd/>
            <a:tailEnd/>
          </a:ln>
        </p:spPr>
      </p:pic>
      <p:pic>
        <p:nvPicPr>
          <p:cNvPr id="138" name="Picture 5"/>
          <p:cNvPicPr>
            <a:picLocks noChangeAspect="1" noChangeArrowheads="1"/>
          </p:cNvPicPr>
          <p:nvPr/>
        </p:nvPicPr>
        <p:blipFill>
          <a:blip r:embed="rId7" cstate="print"/>
          <a:srcRect/>
          <a:stretch>
            <a:fillRect/>
          </a:stretch>
        </p:blipFill>
        <p:spPr bwMode="auto">
          <a:xfrm>
            <a:off x="4159881" y="1287882"/>
            <a:ext cx="361950" cy="352425"/>
          </a:xfrm>
          <a:prstGeom prst="rect">
            <a:avLst/>
          </a:prstGeom>
          <a:noFill/>
          <a:ln w="9525">
            <a:noFill/>
            <a:miter lim="800000"/>
            <a:headEnd/>
            <a:tailEnd/>
          </a:ln>
        </p:spPr>
      </p:pic>
      <p:pic>
        <p:nvPicPr>
          <p:cNvPr id="139" name="Picture 5"/>
          <p:cNvPicPr>
            <a:picLocks noChangeAspect="1" noChangeArrowheads="1"/>
          </p:cNvPicPr>
          <p:nvPr/>
        </p:nvPicPr>
        <p:blipFill>
          <a:blip r:embed="rId7" cstate="print"/>
          <a:srcRect/>
          <a:stretch>
            <a:fillRect/>
          </a:stretch>
        </p:blipFill>
        <p:spPr bwMode="auto">
          <a:xfrm>
            <a:off x="4160545" y="1652986"/>
            <a:ext cx="361950" cy="352425"/>
          </a:xfrm>
          <a:prstGeom prst="rect">
            <a:avLst/>
          </a:prstGeom>
          <a:noFill/>
          <a:ln w="9525">
            <a:noFill/>
            <a:miter lim="800000"/>
            <a:headEnd/>
            <a:tailEnd/>
          </a:ln>
        </p:spPr>
      </p:pic>
      <p:pic>
        <p:nvPicPr>
          <p:cNvPr id="140" name="Picture 5"/>
          <p:cNvPicPr>
            <a:picLocks noChangeAspect="1" noChangeArrowheads="1"/>
          </p:cNvPicPr>
          <p:nvPr/>
        </p:nvPicPr>
        <p:blipFill>
          <a:blip r:embed="rId7" cstate="print"/>
          <a:srcRect/>
          <a:stretch>
            <a:fillRect/>
          </a:stretch>
        </p:blipFill>
        <p:spPr bwMode="auto">
          <a:xfrm>
            <a:off x="4155585" y="1991931"/>
            <a:ext cx="361950" cy="352425"/>
          </a:xfrm>
          <a:prstGeom prst="rect">
            <a:avLst/>
          </a:prstGeom>
          <a:noFill/>
          <a:ln w="9525">
            <a:noFill/>
            <a:miter lim="800000"/>
            <a:headEnd/>
            <a:tailEnd/>
          </a:ln>
        </p:spPr>
      </p:pic>
      <p:pic>
        <p:nvPicPr>
          <p:cNvPr id="141" name="Picture 5"/>
          <p:cNvPicPr>
            <a:picLocks noChangeAspect="1" noChangeArrowheads="1"/>
          </p:cNvPicPr>
          <p:nvPr/>
        </p:nvPicPr>
        <p:blipFill>
          <a:blip r:embed="rId7" cstate="print"/>
          <a:srcRect/>
          <a:stretch>
            <a:fillRect/>
          </a:stretch>
        </p:blipFill>
        <p:spPr bwMode="auto">
          <a:xfrm>
            <a:off x="4520493" y="1287882"/>
            <a:ext cx="361950" cy="352425"/>
          </a:xfrm>
          <a:prstGeom prst="rect">
            <a:avLst/>
          </a:prstGeom>
          <a:noFill/>
          <a:ln w="9525">
            <a:noFill/>
            <a:miter lim="800000"/>
            <a:headEnd/>
            <a:tailEnd/>
          </a:ln>
        </p:spPr>
      </p:pic>
      <p:pic>
        <p:nvPicPr>
          <p:cNvPr id="142" name="Picture 5"/>
          <p:cNvPicPr>
            <a:picLocks noChangeAspect="1" noChangeArrowheads="1"/>
          </p:cNvPicPr>
          <p:nvPr/>
        </p:nvPicPr>
        <p:blipFill>
          <a:blip r:embed="rId7" cstate="print"/>
          <a:srcRect/>
          <a:stretch>
            <a:fillRect/>
          </a:stretch>
        </p:blipFill>
        <p:spPr bwMode="auto">
          <a:xfrm>
            <a:off x="4521157" y="1652986"/>
            <a:ext cx="361950" cy="352425"/>
          </a:xfrm>
          <a:prstGeom prst="rect">
            <a:avLst/>
          </a:prstGeom>
          <a:noFill/>
          <a:ln w="9525">
            <a:noFill/>
            <a:miter lim="800000"/>
            <a:headEnd/>
            <a:tailEnd/>
          </a:ln>
        </p:spPr>
      </p:pic>
      <p:pic>
        <p:nvPicPr>
          <p:cNvPr id="143" name="Picture 5"/>
          <p:cNvPicPr>
            <a:picLocks noChangeAspect="1" noChangeArrowheads="1"/>
          </p:cNvPicPr>
          <p:nvPr/>
        </p:nvPicPr>
        <p:blipFill>
          <a:blip r:embed="rId7" cstate="print"/>
          <a:srcRect/>
          <a:stretch>
            <a:fillRect/>
          </a:stretch>
        </p:blipFill>
        <p:spPr bwMode="auto">
          <a:xfrm>
            <a:off x="4516197" y="1991931"/>
            <a:ext cx="361950" cy="352425"/>
          </a:xfrm>
          <a:prstGeom prst="rect">
            <a:avLst/>
          </a:prstGeom>
          <a:noFill/>
          <a:ln w="9525">
            <a:noFill/>
            <a:miter lim="800000"/>
            <a:headEnd/>
            <a:tailEnd/>
          </a:ln>
        </p:spPr>
      </p:pic>
      <p:sp>
        <p:nvSpPr>
          <p:cNvPr id="144" name="Text Box 11"/>
          <p:cNvSpPr txBox="1">
            <a:spLocks noChangeArrowheads="1"/>
          </p:cNvSpPr>
          <p:nvPr/>
        </p:nvSpPr>
        <p:spPr bwMode="auto">
          <a:xfrm>
            <a:off x="3200400" y="2549604"/>
            <a:ext cx="2438400" cy="1107996"/>
          </a:xfrm>
          <a:prstGeom prst="rect">
            <a:avLst/>
          </a:prstGeom>
          <a:noFill/>
          <a:ln w="9525">
            <a:noFill/>
            <a:miter lim="800000"/>
            <a:headEnd/>
            <a:tailEnd/>
          </a:ln>
          <a:effectLst/>
        </p:spPr>
        <p:txBody>
          <a:bodyPr wrap="square">
            <a:spAutoFit/>
          </a:bodyPr>
          <a:lstStyle/>
          <a:p>
            <a:pPr algn="ctr">
              <a:spcBef>
                <a:spcPct val="50000"/>
              </a:spcBef>
            </a:pPr>
            <a:r>
              <a:rPr lang="en-CA" sz="2200" dirty="0">
                <a:solidFill>
                  <a:srgbClr val="FF0000"/>
                </a:solidFill>
              </a:rPr>
              <a:t>The equation </a:t>
            </a:r>
            <a:br>
              <a:rPr lang="en-CA" sz="2200" dirty="0">
                <a:solidFill>
                  <a:srgbClr val="FF0000"/>
                </a:solidFill>
              </a:rPr>
            </a:br>
            <a:r>
              <a:rPr lang="en-CA" sz="2200" dirty="0">
                <a:solidFill>
                  <a:srgbClr val="FF0000"/>
                </a:solidFill>
              </a:rPr>
              <a:t>is now in vertex</a:t>
            </a:r>
            <a:br>
              <a:rPr lang="en-CA" sz="2200" dirty="0">
                <a:solidFill>
                  <a:srgbClr val="FF0000"/>
                </a:solidFill>
              </a:rPr>
            </a:br>
            <a:r>
              <a:rPr lang="en-CA" sz="2200" dirty="0">
                <a:solidFill>
                  <a:srgbClr val="FF0000"/>
                </a:solidFill>
              </a:rPr>
              <a:t> form</a:t>
            </a:r>
          </a:p>
        </p:txBody>
      </p:sp>
      <p:pic>
        <p:nvPicPr>
          <p:cNvPr id="145" name="Picture 2"/>
          <p:cNvPicPr>
            <a:picLocks noChangeAspect="1" noChangeArrowheads="1"/>
          </p:cNvPicPr>
          <p:nvPr/>
        </p:nvPicPr>
        <p:blipFill>
          <a:blip r:embed="rId5" cstate="print"/>
          <a:srcRect/>
          <a:stretch>
            <a:fillRect/>
          </a:stretch>
        </p:blipFill>
        <p:spPr bwMode="auto">
          <a:xfrm>
            <a:off x="152400" y="4191000"/>
            <a:ext cx="1066800" cy="1066800"/>
          </a:xfrm>
          <a:prstGeom prst="rect">
            <a:avLst/>
          </a:prstGeom>
          <a:noFill/>
          <a:ln w="9525">
            <a:noFill/>
            <a:miter lim="800000"/>
            <a:headEnd/>
            <a:tailEnd/>
          </a:ln>
        </p:spPr>
      </p:pic>
      <p:pic>
        <p:nvPicPr>
          <p:cNvPr id="146" name="Picture 3"/>
          <p:cNvPicPr>
            <a:picLocks noChangeAspect="1" noChangeArrowheads="1"/>
          </p:cNvPicPr>
          <p:nvPr/>
        </p:nvPicPr>
        <p:blipFill>
          <a:blip r:embed="rId6" cstate="print"/>
          <a:srcRect/>
          <a:stretch>
            <a:fillRect/>
          </a:stretch>
        </p:blipFill>
        <p:spPr bwMode="auto">
          <a:xfrm>
            <a:off x="1295400" y="4191000"/>
            <a:ext cx="304799" cy="1095627"/>
          </a:xfrm>
          <a:prstGeom prst="rect">
            <a:avLst/>
          </a:prstGeom>
          <a:noFill/>
          <a:ln w="9525">
            <a:noFill/>
            <a:miter lim="800000"/>
            <a:headEnd/>
            <a:tailEnd/>
          </a:ln>
        </p:spPr>
      </p:pic>
      <p:pic>
        <p:nvPicPr>
          <p:cNvPr id="147" name="Picture 3"/>
          <p:cNvPicPr>
            <a:picLocks noChangeAspect="1" noChangeArrowheads="1"/>
          </p:cNvPicPr>
          <p:nvPr/>
        </p:nvPicPr>
        <p:blipFill>
          <a:blip r:embed="rId6" cstate="print"/>
          <a:srcRect/>
          <a:stretch>
            <a:fillRect/>
          </a:stretch>
        </p:blipFill>
        <p:spPr bwMode="auto">
          <a:xfrm>
            <a:off x="1600200" y="4191000"/>
            <a:ext cx="304799" cy="1095627"/>
          </a:xfrm>
          <a:prstGeom prst="rect">
            <a:avLst/>
          </a:prstGeom>
          <a:noFill/>
          <a:ln w="9525">
            <a:noFill/>
            <a:miter lim="800000"/>
            <a:headEnd/>
            <a:tailEnd/>
          </a:ln>
        </p:spPr>
      </p:pic>
      <p:pic>
        <p:nvPicPr>
          <p:cNvPr id="148" name="Picture 3"/>
          <p:cNvPicPr>
            <a:picLocks noChangeAspect="1" noChangeArrowheads="1"/>
          </p:cNvPicPr>
          <p:nvPr/>
        </p:nvPicPr>
        <p:blipFill>
          <a:blip r:embed="rId6" cstate="print"/>
          <a:srcRect/>
          <a:stretch>
            <a:fillRect/>
          </a:stretch>
        </p:blipFill>
        <p:spPr bwMode="auto">
          <a:xfrm>
            <a:off x="1905000" y="4191000"/>
            <a:ext cx="304799" cy="1095627"/>
          </a:xfrm>
          <a:prstGeom prst="rect">
            <a:avLst/>
          </a:prstGeom>
          <a:noFill/>
          <a:ln w="9525">
            <a:noFill/>
            <a:miter lim="800000"/>
            <a:headEnd/>
            <a:tailEnd/>
          </a:ln>
        </p:spPr>
      </p:pic>
      <p:pic>
        <p:nvPicPr>
          <p:cNvPr id="149" name="Picture 3"/>
          <p:cNvPicPr>
            <a:picLocks noChangeAspect="1" noChangeArrowheads="1"/>
          </p:cNvPicPr>
          <p:nvPr/>
        </p:nvPicPr>
        <p:blipFill>
          <a:blip r:embed="rId6" cstate="print"/>
          <a:srcRect/>
          <a:stretch>
            <a:fillRect/>
          </a:stretch>
        </p:blipFill>
        <p:spPr bwMode="auto">
          <a:xfrm>
            <a:off x="2209800" y="4191000"/>
            <a:ext cx="304799" cy="1095627"/>
          </a:xfrm>
          <a:prstGeom prst="rect">
            <a:avLst/>
          </a:prstGeom>
          <a:noFill/>
          <a:ln w="9525">
            <a:noFill/>
            <a:miter lim="800000"/>
            <a:headEnd/>
            <a:tailEnd/>
          </a:ln>
        </p:spPr>
      </p:pic>
      <p:pic>
        <p:nvPicPr>
          <p:cNvPr id="150" name="Picture 3"/>
          <p:cNvPicPr>
            <a:picLocks noChangeAspect="1" noChangeArrowheads="1"/>
          </p:cNvPicPr>
          <p:nvPr/>
        </p:nvPicPr>
        <p:blipFill>
          <a:blip r:embed="rId6" cstate="print"/>
          <a:srcRect/>
          <a:stretch>
            <a:fillRect/>
          </a:stretch>
        </p:blipFill>
        <p:spPr bwMode="auto">
          <a:xfrm>
            <a:off x="1295400" y="5334000"/>
            <a:ext cx="304799" cy="1095627"/>
          </a:xfrm>
          <a:prstGeom prst="rect">
            <a:avLst/>
          </a:prstGeom>
          <a:noFill/>
          <a:ln w="9525">
            <a:noFill/>
            <a:miter lim="800000"/>
            <a:headEnd/>
            <a:tailEnd/>
          </a:ln>
        </p:spPr>
      </p:pic>
      <p:pic>
        <p:nvPicPr>
          <p:cNvPr id="151" name="Picture 3"/>
          <p:cNvPicPr>
            <a:picLocks noChangeAspect="1" noChangeArrowheads="1"/>
          </p:cNvPicPr>
          <p:nvPr/>
        </p:nvPicPr>
        <p:blipFill>
          <a:blip r:embed="rId6" cstate="print"/>
          <a:srcRect/>
          <a:stretch>
            <a:fillRect/>
          </a:stretch>
        </p:blipFill>
        <p:spPr bwMode="auto">
          <a:xfrm>
            <a:off x="1600200" y="5334000"/>
            <a:ext cx="304799" cy="1095627"/>
          </a:xfrm>
          <a:prstGeom prst="rect">
            <a:avLst/>
          </a:prstGeom>
          <a:noFill/>
          <a:ln w="9525">
            <a:noFill/>
            <a:miter lim="800000"/>
            <a:headEnd/>
            <a:tailEnd/>
          </a:ln>
        </p:spPr>
      </p:pic>
      <p:pic>
        <p:nvPicPr>
          <p:cNvPr id="152" name="Picture 3"/>
          <p:cNvPicPr>
            <a:picLocks noChangeAspect="1" noChangeArrowheads="1"/>
          </p:cNvPicPr>
          <p:nvPr/>
        </p:nvPicPr>
        <p:blipFill>
          <a:blip r:embed="rId6" cstate="print"/>
          <a:srcRect/>
          <a:stretch>
            <a:fillRect/>
          </a:stretch>
        </p:blipFill>
        <p:spPr bwMode="auto">
          <a:xfrm>
            <a:off x="1905000" y="5334000"/>
            <a:ext cx="304799" cy="1095627"/>
          </a:xfrm>
          <a:prstGeom prst="rect">
            <a:avLst/>
          </a:prstGeom>
          <a:noFill/>
          <a:ln w="9525">
            <a:noFill/>
            <a:miter lim="800000"/>
            <a:headEnd/>
            <a:tailEnd/>
          </a:ln>
        </p:spPr>
      </p:pic>
      <p:pic>
        <p:nvPicPr>
          <p:cNvPr id="153" name="Picture 3"/>
          <p:cNvPicPr>
            <a:picLocks noChangeAspect="1" noChangeArrowheads="1"/>
          </p:cNvPicPr>
          <p:nvPr/>
        </p:nvPicPr>
        <p:blipFill>
          <a:blip r:embed="rId6" cstate="print"/>
          <a:srcRect/>
          <a:stretch>
            <a:fillRect/>
          </a:stretch>
        </p:blipFill>
        <p:spPr bwMode="auto">
          <a:xfrm>
            <a:off x="2209800" y="5334000"/>
            <a:ext cx="304799" cy="1095627"/>
          </a:xfrm>
          <a:prstGeom prst="rect">
            <a:avLst/>
          </a:prstGeom>
          <a:noFill/>
          <a:ln w="9525">
            <a:noFill/>
            <a:miter lim="800000"/>
            <a:headEnd/>
            <a:tailEnd/>
          </a:ln>
        </p:spPr>
      </p:pic>
      <p:pic>
        <p:nvPicPr>
          <p:cNvPr id="154" name="Picture 5"/>
          <p:cNvPicPr>
            <a:picLocks noChangeAspect="1" noChangeArrowheads="1"/>
          </p:cNvPicPr>
          <p:nvPr/>
        </p:nvPicPr>
        <p:blipFill>
          <a:blip r:embed="rId7" cstate="print"/>
          <a:srcRect/>
          <a:stretch>
            <a:fillRect/>
          </a:stretch>
        </p:blipFill>
        <p:spPr bwMode="auto">
          <a:xfrm>
            <a:off x="2590800" y="4191000"/>
            <a:ext cx="309908" cy="301752"/>
          </a:xfrm>
          <a:prstGeom prst="rect">
            <a:avLst/>
          </a:prstGeom>
          <a:noFill/>
          <a:ln w="9525">
            <a:noFill/>
            <a:miter lim="800000"/>
            <a:headEnd/>
            <a:tailEnd/>
          </a:ln>
        </p:spPr>
      </p:pic>
      <p:pic>
        <p:nvPicPr>
          <p:cNvPr id="155" name="Picture 5"/>
          <p:cNvPicPr>
            <a:picLocks noChangeAspect="1" noChangeArrowheads="1"/>
          </p:cNvPicPr>
          <p:nvPr/>
        </p:nvPicPr>
        <p:blipFill>
          <a:blip r:embed="rId7" cstate="print"/>
          <a:srcRect/>
          <a:stretch>
            <a:fillRect/>
          </a:stretch>
        </p:blipFill>
        <p:spPr bwMode="auto">
          <a:xfrm>
            <a:off x="2590800" y="4495800"/>
            <a:ext cx="309908" cy="301752"/>
          </a:xfrm>
          <a:prstGeom prst="rect">
            <a:avLst/>
          </a:prstGeom>
          <a:noFill/>
          <a:ln w="9525">
            <a:noFill/>
            <a:miter lim="800000"/>
            <a:headEnd/>
            <a:tailEnd/>
          </a:ln>
        </p:spPr>
      </p:pic>
      <p:pic>
        <p:nvPicPr>
          <p:cNvPr id="156" name="Picture 5"/>
          <p:cNvPicPr>
            <a:picLocks noChangeAspect="1" noChangeArrowheads="1"/>
          </p:cNvPicPr>
          <p:nvPr/>
        </p:nvPicPr>
        <p:blipFill>
          <a:blip r:embed="rId7" cstate="print"/>
          <a:srcRect/>
          <a:stretch>
            <a:fillRect/>
          </a:stretch>
        </p:blipFill>
        <p:spPr bwMode="auto">
          <a:xfrm>
            <a:off x="2590800" y="4803648"/>
            <a:ext cx="309908" cy="301752"/>
          </a:xfrm>
          <a:prstGeom prst="rect">
            <a:avLst/>
          </a:prstGeom>
          <a:noFill/>
          <a:ln w="9525">
            <a:noFill/>
            <a:miter lim="800000"/>
            <a:headEnd/>
            <a:tailEnd/>
          </a:ln>
        </p:spPr>
      </p:pic>
      <p:pic>
        <p:nvPicPr>
          <p:cNvPr id="157" name="Picture 5"/>
          <p:cNvPicPr>
            <a:picLocks noChangeAspect="1" noChangeArrowheads="1"/>
          </p:cNvPicPr>
          <p:nvPr/>
        </p:nvPicPr>
        <p:blipFill>
          <a:blip r:embed="rId7" cstate="print"/>
          <a:srcRect/>
          <a:stretch>
            <a:fillRect/>
          </a:stretch>
        </p:blipFill>
        <p:spPr bwMode="auto">
          <a:xfrm>
            <a:off x="2590800" y="5108448"/>
            <a:ext cx="309908" cy="301752"/>
          </a:xfrm>
          <a:prstGeom prst="rect">
            <a:avLst/>
          </a:prstGeom>
          <a:noFill/>
          <a:ln w="9525">
            <a:noFill/>
            <a:miter lim="800000"/>
            <a:headEnd/>
            <a:tailEnd/>
          </a:ln>
        </p:spPr>
      </p:pic>
      <p:pic>
        <p:nvPicPr>
          <p:cNvPr id="158" name="Picture 5"/>
          <p:cNvPicPr>
            <a:picLocks noChangeAspect="1" noChangeArrowheads="1"/>
          </p:cNvPicPr>
          <p:nvPr/>
        </p:nvPicPr>
        <p:blipFill>
          <a:blip r:embed="rId7" cstate="print"/>
          <a:srcRect/>
          <a:stretch>
            <a:fillRect/>
          </a:stretch>
        </p:blipFill>
        <p:spPr bwMode="auto">
          <a:xfrm>
            <a:off x="2590800" y="5410200"/>
            <a:ext cx="309908" cy="301752"/>
          </a:xfrm>
          <a:prstGeom prst="rect">
            <a:avLst/>
          </a:prstGeom>
          <a:noFill/>
          <a:ln w="9525">
            <a:noFill/>
            <a:miter lim="800000"/>
            <a:headEnd/>
            <a:tailEnd/>
          </a:ln>
        </p:spPr>
      </p:pic>
      <p:sp>
        <p:nvSpPr>
          <p:cNvPr id="159" name="Rectangle 158"/>
          <p:cNvSpPr/>
          <p:nvPr/>
        </p:nvSpPr>
        <p:spPr>
          <a:xfrm>
            <a:off x="5257800" y="5257800"/>
            <a:ext cx="2286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60" name="Rectangle 159"/>
          <p:cNvSpPr/>
          <p:nvPr/>
        </p:nvSpPr>
        <p:spPr>
          <a:xfrm>
            <a:off x="5593080" y="5257800"/>
            <a:ext cx="2286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61" name="Rectangle 160"/>
          <p:cNvSpPr/>
          <p:nvPr/>
        </p:nvSpPr>
        <p:spPr>
          <a:xfrm>
            <a:off x="5913120" y="5257800"/>
            <a:ext cx="2286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62" name="Rectangle 161"/>
          <p:cNvSpPr/>
          <p:nvPr/>
        </p:nvSpPr>
        <p:spPr>
          <a:xfrm>
            <a:off x="6248400" y="5257800"/>
            <a:ext cx="2286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75" name="Rectangle 174"/>
          <p:cNvSpPr/>
          <p:nvPr/>
        </p:nvSpPr>
        <p:spPr>
          <a:xfrm>
            <a:off x="5257800" y="5562600"/>
            <a:ext cx="2286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76" name="Rectangle 175"/>
          <p:cNvSpPr/>
          <p:nvPr/>
        </p:nvSpPr>
        <p:spPr>
          <a:xfrm>
            <a:off x="5593080" y="5562600"/>
            <a:ext cx="2286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77" name="Rectangle 176"/>
          <p:cNvSpPr/>
          <p:nvPr/>
        </p:nvSpPr>
        <p:spPr>
          <a:xfrm>
            <a:off x="5913120" y="5562600"/>
            <a:ext cx="2286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78" name="Rectangle 177"/>
          <p:cNvSpPr/>
          <p:nvPr/>
        </p:nvSpPr>
        <p:spPr>
          <a:xfrm>
            <a:off x="6248400" y="5562600"/>
            <a:ext cx="2286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79" name="Rectangle 178"/>
          <p:cNvSpPr/>
          <p:nvPr/>
        </p:nvSpPr>
        <p:spPr>
          <a:xfrm>
            <a:off x="5257800" y="5867400"/>
            <a:ext cx="2286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80" name="Rectangle 179"/>
          <p:cNvSpPr/>
          <p:nvPr/>
        </p:nvSpPr>
        <p:spPr>
          <a:xfrm>
            <a:off x="5593080" y="5867400"/>
            <a:ext cx="2286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81" name="Rectangle 180"/>
          <p:cNvSpPr/>
          <p:nvPr/>
        </p:nvSpPr>
        <p:spPr>
          <a:xfrm>
            <a:off x="5913120" y="5867400"/>
            <a:ext cx="2286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82" name="Rectangle 181"/>
          <p:cNvSpPr/>
          <p:nvPr/>
        </p:nvSpPr>
        <p:spPr>
          <a:xfrm>
            <a:off x="6248400" y="5867400"/>
            <a:ext cx="2286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83" name="Rectangle 182"/>
          <p:cNvSpPr/>
          <p:nvPr/>
        </p:nvSpPr>
        <p:spPr>
          <a:xfrm>
            <a:off x="5257800" y="6172200"/>
            <a:ext cx="2286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84" name="Rectangle 183"/>
          <p:cNvSpPr/>
          <p:nvPr/>
        </p:nvSpPr>
        <p:spPr>
          <a:xfrm>
            <a:off x="5593080" y="6172200"/>
            <a:ext cx="2286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85" name="Rectangle 184"/>
          <p:cNvSpPr/>
          <p:nvPr/>
        </p:nvSpPr>
        <p:spPr>
          <a:xfrm>
            <a:off x="5913120" y="6172200"/>
            <a:ext cx="2286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86" name="Rectangle 185"/>
          <p:cNvSpPr/>
          <p:nvPr/>
        </p:nvSpPr>
        <p:spPr>
          <a:xfrm>
            <a:off x="6248400" y="6172200"/>
            <a:ext cx="2286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87" name="Text Box 11"/>
          <p:cNvSpPr txBox="1">
            <a:spLocks noChangeArrowheads="1"/>
          </p:cNvSpPr>
          <p:nvPr/>
        </p:nvSpPr>
        <p:spPr bwMode="auto">
          <a:xfrm>
            <a:off x="6553200" y="5105400"/>
            <a:ext cx="2438400" cy="1446550"/>
          </a:xfrm>
          <a:prstGeom prst="rect">
            <a:avLst/>
          </a:prstGeom>
          <a:noFill/>
          <a:ln w="9525">
            <a:noFill/>
            <a:miter lim="800000"/>
            <a:headEnd/>
            <a:tailEnd/>
          </a:ln>
          <a:effectLst/>
        </p:spPr>
        <p:txBody>
          <a:bodyPr wrap="square">
            <a:spAutoFit/>
          </a:bodyPr>
          <a:lstStyle/>
          <a:p>
            <a:pPr algn="ctr">
              <a:spcBef>
                <a:spcPct val="50000"/>
              </a:spcBef>
            </a:pPr>
            <a:r>
              <a:rPr lang="en-CA" sz="2200" dirty="0">
                <a:solidFill>
                  <a:srgbClr val="FF0000"/>
                </a:solidFill>
              </a:rPr>
              <a:t>Create a bunch of zero pairs to complete the square</a:t>
            </a:r>
          </a:p>
        </p:txBody>
      </p:sp>
      <p:sp>
        <p:nvSpPr>
          <p:cNvPr id="204" name="Rectangle 203"/>
          <p:cNvSpPr/>
          <p:nvPr/>
        </p:nvSpPr>
        <p:spPr>
          <a:xfrm>
            <a:off x="5257800" y="5257800"/>
            <a:ext cx="228600" cy="22860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05" name="Rectangle 204"/>
          <p:cNvSpPr/>
          <p:nvPr/>
        </p:nvSpPr>
        <p:spPr>
          <a:xfrm>
            <a:off x="5593080" y="5257800"/>
            <a:ext cx="228600" cy="22860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06" name="Rectangle 205"/>
          <p:cNvSpPr/>
          <p:nvPr/>
        </p:nvSpPr>
        <p:spPr>
          <a:xfrm>
            <a:off x="5913120" y="5257800"/>
            <a:ext cx="228600" cy="22860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07" name="Rectangle 206"/>
          <p:cNvSpPr/>
          <p:nvPr/>
        </p:nvSpPr>
        <p:spPr>
          <a:xfrm>
            <a:off x="6248400" y="5257800"/>
            <a:ext cx="228600" cy="22860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08" name="Rectangle 207"/>
          <p:cNvSpPr/>
          <p:nvPr/>
        </p:nvSpPr>
        <p:spPr>
          <a:xfrm>
            <a:off x="5257800" y="5562600"/>
            <a:ext cx="228600" cy="22860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09" name="Rectangle 208"/>
          <p:cNvSpPr/>
          <p:nvPr/>
        </p:nvSpPr>
        <p:spPr>
          <a:xfrm>
            <a:off x="5593080" y="5562600"/>
            <a:ext cx="228600" cy="22860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0" name="Rectangle 209"/>
          <p:cNvSpPr/>
          <p:nvPr/>
        </p:nvSpPr>
        <p:spPr>
          <a:xfrm>
            <a:off x="5913120" y="5562600"/>
            <a:ext cx="228600" cy="22860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1" name="Rectangle 210"/>
          <p:cNvSpPr/>
          <p:nvPr/>
        </p:nvSpPr>
        <p:spPr>
          <a:xfrm>
            <a:off x="6248400" y="5562600"/>
            <a:ext cx="228600" cy="22860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2" name="Rectangle 211"/>
          <p:cNvSpPr/>
          <p:nvPr/>
        </p:nvSpPr>
        <p:spPr>
          <a:xfrm>
            <a:off x="5257800" y="5867400"/>
            <a:ext cx="228600" cy="22860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3" name="Rectangle 212"/>
          <p:cNvSpPr/>
          <p:nvPr/>
        </p:nvSpPr>
        <p:spPr>
          <a:xfrm>
            <a:off x="5562600" y="5867400"/>
            <a:ext cx="228600" cy="22860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4" name="Rectangle 213"/>
          <p:cNvSpPr/>
          <p:nvPr/>
        </p:nvSpPr>
        <p:spPr>
          <a:xfrm>
            <a:off x="5943600" y="5867400"/>
            <a:ext cx="228600" cy="22860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5" name="Rectangle 214"/>
          <p:cNvSpPr/>
          <p:nvPr/>
        </p:nvSpPr>
        <p:spPr>
          <a:xfrm>
            <a:off x="6248400" y="5867400"/>
            <a:ext cx="228600" cy="22860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6" name="Rectangle 215"/>
          <p:cNvSpPr/>
          <p:nvPr/>
        </p:nvSpPr>
        <p:spPr>
          <a:xfrm>
            <a:off x="5257800" y="6172200"/>
            <a:ext cx="228600" cy="22860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7" name="Rectangle 216"/>
          <p:cNvSpPr/>
          <p:nvPr/>
        </p:nvSpPr>
        <p:spPr>
          <a:xfrm>
            <a:off x="5562600" y="6172200"/>
            <a:ext cx="228600" cy="22860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8" name="Rectangle 217"/>
          <p:cNvSpPr/>
          <p:nvPr/>
        </p:nvSpPr>
        <p:spPr>
          <a:xfrm>
            <a:off x="5943600" y="6172200"/>
            <a:ext cx="228600" cy="22860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9" name="Rectangle 218"/>
          <p:cNvSpPr/>
          <p:nvPr/>
        </p:nvSpPr>
        <p:spPr>
          <a:xfrm>
            <a:off x="6248400" y="6172200"/>
            <a:ext cx="228600" cy="22860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20" name="Rectangle 219"/>
          <p:cNvSpPr/>
          <p:nvPr/>
        </p:nvSpPr>
        <p:spPr>
          <a:xfrm>
            <a:off x="7010400" y="52578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21" name="Rectangle 220"/>
          <p:cNvSpPr/>
          <p:nvPr/>
        </p:nvSpPr>
        <p:spPr>
          <a:xfrm>
            <a:off x="7345680" y="52578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22" name="Rectangle 221"/>
          <p:cNvSpPr/>
          <p:nvPr/>
        </p:nvSpPr>
        <p:spPr>
          <a:xfrm>
            <a:off x="7665720" y="52578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23" name="Rectangle 222"/>
          <p:cNvSpPr/>
          <p:nvPr/>
        </p:nvSpPr>
        <p:spPr>
          <a:xfrm>
            <a:off x="8001000" y="52578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24" name="Rectangle 223"/>
          <p:cNvSpPr/>
          <p:nvPr/>
        </p:nvSpPr>
        <p:spPr>
          <a:xfrm>
            <a:off x="7010400" y="55626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25" name="Rectangle 224"/>
          <p:cNvSpPr/>
          <p:nvPr/>
        </p:nvSpPr>
        <p:spPr>
          <a:xfrm>
            <a:off x="7345680" y="55626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26" name="Rectangle 225"/>
          <p:cNvSpPr/>
          <p:nvPr/>
        </p:nvSpPr>
        <p:spPr>
          <a:xfrm>
            <a:off x="7665720" y="55626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27" name="Rectangle 226"/>
          <p:cNvSpPr/>
          <p:nvPr/>
        </p:nvSpPr>
        <p:spPr>
          <a:xfrm>
            <a:off x="8001000" y="55626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28" name="Rectangle 227"/>
          <p:cNvSpPr/>
          <p:nvPr/>
        </p:nvSpPr>
        <p:spPr>
          <a:xfrm>
            <a:off x="7010400" y="58674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29" name="Rectangle 228"/>
          <p:cNvSpPr/>
          <p:nvPr/>
        </p:nvSpPr>
        <p:spPr>
          <a:xfrm>
            <a:off x="7345680" y="58674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30" name="Rectangle 229"/>
          <p:cNvSpPr/>
          <p:nvPr/>
        </p:nvSpPr>
        <p:spPr>
          <a:xfrm>
            <a:off x="7665720" y="58674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31" name="Rectangle 230"/>
          <p:cNvSpPr/>
          <p:nvPr/>
        </p:nvSpPr>
        <p:spPr>
          <a:xfrm>
            <a:off x="8001000" y="58674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32" name="Rectangle 231"/>
          <p:cNvSpPr/>
          <p:nvPr/>
        </p:nvSpPr>
        <p:spPr>
          <a:xfrm>
            <a:off x="7010400" y="61722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33" name="Rectangle 232"/>
          <p:cNvSpPr/>
          <p:nvPr/>
        </p:nvSpPr>
        <p:spPr>
          <a:xfrm>
            <a:off x="7345680" y="61722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34" name="Rectangle 233"/>
          <p:cNvSpPr/>
          <p:nvPr/>
        </p:nvSpPr>
        <p:spPr>
          <a:xfrm>
            <a:off x="7665720" y="61722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35" name="Rectangle 234"/>
          <p:cNvSpPr/>
          <p:nvPr/>
        </p:nvSpPr>
        <p:spPr>
          <a:xfrm>
            <a:off x="8001000" y="61722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aphicFrame>
        <p:nvGraphicFramePr>
          <p:cNvPr id="236" name="Object 2"/>
          <p:cNvGraphicFramePr>
            <a:graphicFrameLocks noChangeAspect="1"/>
          </p:cNvGraphicFramePr>
          <p:nvPr/>
        </p:nvGraphicFramePr>
        <p:xfrm>
          <a:off x="4419600" y="6518275"/>
          <a:ext cx="703262" cy="339725"/>
        </p:xfrm>
        <a:graphic>
          <a:graphicData uri="http://schemas.openxmlformats.org/presentationml/2006/ole">
            <mc:AlternateContent xmlns:mc="http://schemas.openxmlformats.org/markup-compatibility/2006">
              <mc:Choice xmlns:v="urn:schemas-microsoft-com:vml" Requires="v">
                <p:oleObj name="Equation" r:id="rId18" imgW="368280" imgH="177480" progId="Equation.DSMT4">
                  <p:embed/>
                </p:oleObj>
              </mc:Choice>
              <mc:Fallback>
                <p:oleObj name="Equation" r:id="rId18" imgW="368280" imgH="177480" progId="Equation.DSMT4">
                  <p:embed/>
                  <p:pic>
                    <p:nvPicPr>
                      <p:cNvPr id="236" name="Object 2"/>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419600" y="6518275"/>
                        <a:ext cx="703262" cy="339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7" name="Object 2"/>
          <p:cNvGraphicFramePr>
            <a:graphicFrameLocks noChangeAspect="1"/>
          </p:cNvGraphicFramePr>
          <p:nvPr/>
        </p:nvGraphicFramePr>
        <p:xfrm>
          <a:off x="3352800" y="5029200"/>
          <a:ext cx="703262" cy="339725"/>
        </p:xfrm>
        <a:graphic>
          <a:graphicData uri="http://schemas.openxmlformats.org/presentationml/2006/ole">
            <mc:AlternateContent xmlns:mc="http://schemas.openxmlformats.org/markup-compatibility/2006">
              <mc:Choice xmlns:v="urn:schemas-microsoft-com:vml" Requires="v">
                <p:oleObj name="Equation" r:id="rId20" imgW="368280" imgH="177480" progId="Equation.DSMT4">
                  <p:embed/>
                </p:oleObj>
              </mc:Choice>
              <mc:Fallback>
                <p:oleObj name="Equation" r:id="rId20" imgW="368280" imgH="177480" progId="Equation.DSMT4">
                  <p:embed/>
                  <p:pic>
                    <p:nvPicPr>
                      <p:cNvPr id="237" name="Object 2"/>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352800" y="5029200"/>
                        <a:ext cx="703262" cy="339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8" name="Object 2"/>
          <p:cNvGraphicFramePr>
            <a:graphicFrameLocks noChangeAspect="1"/>
          </p:cNvGraphicFramePr>
          <p:nvPr/>
        </p:nvGraphicFramePr>
        <p:xfrm>
          <a:off x="7235825" y="4889500"/>
          <a:ext cx="558800" cy="314325"/>
        </p:xfrm>
        <a:graphic>
          <a:graphicData uri="http://schemas.openxmlformats.org/presentationml/2006/ole">
            <mc:AlternateContent xmlns:mc="http://schemas.openxmlformats.org/markup-compatibility/2006">
              <mc:Choice xmlns:v="urn:schemas-microsoft-com:vml" Requires="v">
                <p:oleObj name="Equation" r:id="rId21" imgW="291960" imgH="164880" progId="Equation.DSMT4">
                  <p:embed/>
                </p:oleObj>
              </mc:Choice>
              <mc:Fallback>
                <p:oleObj name="Equation" r:id="rId21" imgW="291960" imgH="164880" progId="Equation.DSMT4">
                  <p:embed/>
                  <p:pic>
                    <p:nvPicPr>
                      <p:cNvPr id="238" name="Object 2"/>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235825" y="4889500"/>
                        <a:ext cx="558800" cy="314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9" name="Object 2"/>
          <p:cNvGraphicFramePr>
            <a:graphicFrameLocks noChangeAspect="1"/>
          </p:cNvGraphicFramePr>
          <p:nvPr/>
        </p:nvGraphicFramePr>
        <p:xfrm>
          <a:off x="2514600" y="3657600"/>
          <a:ext cx="1941512" cy="581025"/>
        </p:xfrm>
        <a:graphic>
          <a:graphicData uri="http://schemas.openxmlformats.org/presentationml/2006/ole">
            <mc:AlternateContent xmlns:mc="http://schemas.openxmlformats.org/markup-compatibility/2006">
              <mc:Choice xmlns:v="urn:schemas-microsoft-com:vml" Requires="v">
                <p:oleObj name="Equation" r:id="rId23" imgW="1015920" imgH="304560" progId="Equation.DSMT4">
                  <p:embed/>
                </p:oleObj>
              </mc:Choice>
              <mc:Fallback>
                <p:oleObj name="Equation" r:id="rId23" imgW="1015920" imgH="304560" progId="Equation.DSMT4">
                  <p:embed/>
                  <p:pic>
                    <p:nvPicPr>
                      <p:cNvPr id="239" name="Object 2"/>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2514600" y="3657600"/>
                        <a:ext cx="1941512" cy="581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2000"/>
                                        <p:tgtEl>
                                          <p:spTgt spid="9"/>
                                        </p:tgtEl>
                                      </p:cBhvr>
                                    </p:animEffect>
                                  </p:childTnLst>
                                </p:cTn>
                              </p:par>
                              <p:par>
                                <p:cTn id="13" presetID="10" presetClass="entr" presetSubtype="0" fill="hold" nodeType="with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2000"/>
                                        <p:tgtEl>
                                          <p:spTgt spid="44"/>
                                        </p:tgtEl>
                                      </p:cBhvr>
                                    </p:animEffect>
                                  </p:childTnLst>
                                </p:cTn>
                              </p:par>
                              <p:par>
                                <p:cTn id="16" presetID="10" presetClass="entr" presetSubtype="0" fill="hold" nodeType="withEffect">
                                  <p:stCondLst>
                                    <p:cond delay="0"/>
                                  </p:stCondLst>
                                  <p:childTnLst>
                                    <p:set>
                                      <p:cBhvr>
                                        <p:cTn id="17" dur="1" fill="hold">
                                          <p:stCondLst>
                                            <p:cond delay="0"/>
                                          </p:stCondLst>
                                        </p:cTn>
                                        <p:tgtEl>
                                          <p:spTgt spid="45"/>
                                        </p:tgtEl>
                                        <p:attrNameLst>
                                          <p:attrName>style.visibility</p:attrName>
                                        </p:attrNameLst>
                                      </p:cBhvr>
                                      <p:to>
                                        <p:strVal val="visible"/>
                                      </p:to>
                                    </p:set>
                                    <p:animEffect transition="in" filter="fade">
                                      <p:cBhvr>
                                        <p:cTn id="18" dur="2000"/>
                                        <p:tgtEl>
                                          <p:spTgt spid="45"/>
                                        </p:tgtEl>
                                      </p:cBhvr>
                                    </p:animEffect>
                                  </p:childTnLst>
                                </p:cTn>
                              </p:par>
                              <p:par>
                                <p:cTn id="19" presetID="10" presetClass="entr" presetSubtype="0" fill="hold" nodeType="with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fade">
                                      <p:cBhvr>
                                        <p:cTn id="21" dur="2000"/>
                                        <p:tgtEl>
                                          <p:spTgt spid="46"/>
                                        </p:tgtEl>
                                      </p:cBhvr>
                                    </p:animEffect>
                                  </p:childTnLst>
                                </p:cTn>
                              </p:par>
                              <p:par>
                                <p:cTn id="22" presetID="10" presetClass="entr" presetSubtype="0" fill="hold" nodeType="with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fade">
                                      <p:cBhvr>
                                        <p:cTn id="24" dur="2000"/>
                                        <p:tgtEl>
                                          <p:spTgt spid="16"/>
                                        </p:tgtEl>
                                      </p:cBhvr>
                                    </p:animEffect>
                                  </p:childTnLst>
                                </p:cTn>
                              </p:par>
                              <p:par>
                                <p:cTn id="25" presetID="10" presetClass="entr" presetSubtype="0" fill="hold" nodeType="with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fade">
                                      <p:cBhvr>
                                        <p:cTn id="27" dur="2000"/>
                                        <p:tgtEl>
                                          <p:spTgt spid="2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2000"/>
                                        <p:tgtEl>
                                          <p:spTgt spid="11"/>
                                        </p:tgtEl>
                                      </p:cBhvr>
                                    </p:animEffect>
                                  </p:childTnLst>
                                </p:cTn>
                              </p:par>
                              <p:par>
                                <p:cTn id="33" presetID="10" presetClass="entr" presetSubtype="0" fill="hold" nodeType="with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2000"/>
                                        <p:tgtEl>
                                          <p:spTgt spid="14"/>
                                        </p:tgtEl>
                                      </p:cBhvr>
                                    </p:animEffect>
                                  </p:childTnLst>
                                </p:cTn>
                              </p:par>
                              <p:par>
                                <p:cTn id="36" presetID="10" presetClass="entr" presetSubtype="0" fill="hold" nodeType="with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fade">
                                      <p:cBhvr>
                                        <p:cTn id="38" dur="2000"/>
                                        <p:tgtEl>
                                          <p:spTgt spid="15"/>
                                        </p:tgtEl>
                                      </p:cBhvr>
                                    </p:animEffect>
                                  </p:childTnLst>
                                </p:cTn>
                              </p:par>
                              <p:par>
                                <p:cTn id="39" presetID="10" presetClass="entr" presetSubtype="0" fill="hold" nodeType="with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fade">
                                      <p:cBhvr>
                                        <p:cTn id="41" dur="2000"/>
                                        <p:tgtEl>
                                          <p:spTgt spid="17"/>
                                        </p:tgtEl>
                                      </p:cBhvr>
                                    </p:animEffect>
                                  </p:childTnLst>
                                </p:cTn>
                              </p:par>
                              <p:par>
                                <p:cTn id="42" presetID="10" presetClass="entr" presetSubtype="0" fill="hold" nodeType="withEffect">
                                  <p:stCondLst>
                                    <p:cond delay="0"/>
                                  </p:stCondLst>
                                  <p:childTnLst>
                                    <p:set>
                                      <p:cBhvr>
                                        <p:cTn id="43" dur="1" fill="hold">
                                          <p:stCondLst>
                                            <p:cond delay="0"/>
                                          </p:stCondLst>
                                        </p:cTn>
                                        <p:tgtEl>
                                          <p:spTgt spid="18"/>
                                        </p:tgtEl>
                                        <p:attrNameLst>
                                          <p:attrName>style.visibility</p:attrName>
                                        </p:attrNameLst>
                                      </p:cBhvr>
                                      <p:to>
                                        <p:strVal val="visible"/>
                                      </p:to>
                                    </p:set>
                                    <p:animEffect transition="in" filter="fade">
                                      <p:cBhvr>
                                        <p:cTn id="44" dur="2000"/>
                                        <p:tgtEl>
                                          <p:spTgt spid="18"/>
                                        </p:tgtEl>
                                      </p:cBhvr>
                                    </p:animEffect>
                                  </p:childTnLst>
                                </p:cTn>
                              </p:par>
                              <p:par>
                                <p:cTn id="45" presetID="10" presetClass="entr" presetSubtype="0" fill="hold" nodeType="with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fade">
                                      <p:cBhvr>
                                        <p:cTn id="47" dur="2000"/>
                                        <p:tgtEl>
                                          <p:spTgt spid="19"/>
                                        </p:tgtEl>
                                      </p:cBhvr>
                                    </p:animEffect>
                                  </p:childTnLst>
                                </p:cTn>
                              </p:par>
                              <p:par>
                                <p:cTn id="48" presetID="10" presetClass="entr" presetSubtype="0" fill="hold" nodeType="withEffect">
                                  <p:stCondLst>
                                    <p:cond delay="0"/>
                                  </p:stCondLst>
                                  <p:childTnLst>
                                    <p:set>
                                      <p:cBhvr>
                                        <p:cTn id="49" dur="1" fill="hold">
                                          <p:stCondLst>
                                            <p:cond delay="0"/>
                                          </p:stCondLst>
                                        </p:cTn>
                                        <p:tgtEl>
                                          <p:spTgt spid="21"/>
                                        </p:tgtEl>
                                        <p:attrNameLst>
                                          <p:attrName>style.visibility</p:attrName>
                                        </p:attrNameLst>
                                      </p:cBhvr>
                                      <p:to>
                                        <p:strVal val="visible"/>
                                      </p:to>
                                    </p:set>
                                    <p:animEffect transition="in" filter="fade">
                                      <p:cBhvr>
                                        <p:cTn id="50" dur="2000"/>
                                        <p:tgtEl>
                                          <p:spTgt spid="21"/>
                                        </p:tgtEl>
                                      </p:cBhvr>
                                    </p:animEffect>
                                  </p:childTnLst>
                                </p:cTn>
                              </p:par>
                              <p:par>
                                <p:cTn id="51" presetID="10" presetClass="entr" presetSubtype="0" fill="hold" nodeType="with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2000"/>
                                        <p:tgtEl>
                                          <p:spTgt spid="22"/>
                                        </p:tgtEl>
                                      </p:cBhvr>
                                    </p:animEffect>
                                  </p:childTnLst>
                                </p:cTn>
                              </p:par>
                              <p:par>
                                <p:cTn id="54" presetID="10" presetClass="entr" presetSubtype="0" fill="hold" nodeType="withEffect">
                                  <p:stCondLst>
                                    <p:cond delay="0"/>
                                  </p:stCondLst>
                                  <p:childTnLst>
                                    <p:set>
                                      <p:cBhvr>
                                        <p:cTn id="55" dur="1" fill="hold">
                                          <p:stCondLst>
                                            <p:cond delay="0"/>
                                          </p:stCondLst>
                                        </p:cTn>
                                        <p:tgtEl>
                                          <p:spTgt spid="23"/>
                                        </p:tgtEl>
                                        <p:attrNameLst>
                                          <p:attrName>style.visibility</p:attrName>
                                        </p:attrNameLst>
                                      </p:cBhvr>
                                      <p:to>
                                        <p:strVal val="visible"/>
                                      </p:to>
                                    </p:set>
                                    <p:animEffect transition="in" filter="fade">
                                      <p:cBhvr>
                                        <p:cTn id="56" dur="2000"/>
                                        <p:tgtEl>
                                          <p:spTgt spid="23"/>
                                        </p:tgtEl>
                                      </p:cBhvr>
                                    </p:animEffec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128"/>
                                        </p:tgtEl>
                                        <p:attrNameLst>
                                          <p:attrName>style.visibility</p:attrName>
                                        </p:attrNameLst>
                                      </p:cBhvr>
                                      <p:to>
                                        <p:strVal val="visible"/>
                                      </p:to>
                                    </p:set>
                                  </p:childTnLst>
                                </p:cTn>
                              </p:par>
                            </p:childTnLst>
                          </p:cTn>
                        </p:par>
                        <p:par>
                          <p:cTn id="61" fill="hold">
                            <p:stCondLst>
                              <p:cond delay="0"/>
                            </p:stCondLst>
                            <p:childTnLst>
                              <p:par>
                                <p:cTn id="62" presetID="63" presetClass="path" presetSubtype="0" accel="50000" decel="50000" fill="hold" nodeType="afterEffect">
                                  <p:stCondLst>
                                    <p:cond delay="0"/>
                                  </p:stCondLst>
                                  <p:childTnLst>
                                    <p:animMotion origin="layout" path="M 5E-6 -4.44444E-6 L 0.65521 -0.00416 " pathEditMode="relative" rAng="0" ptsTypes="AA">
                                      <p:cBhvr>
                                        <p:cTn id="63" dur="2000" fill="hold"/>
                                        <p:tgtEl>
                                          <p:spTgt spid="128"/>
                                        </p:tgtEl>
                                        <p:attrNameLst>
                                          <p:attrName>ppt_x</p:attrName>
                                          <p:attrName>ppt_y</p:attrName>
                                        </p:attrNameLst>
                                      </p:cBhvr>
                                      <p:rCtr x="32800" y="-200"/>
                                    </p:animMotion>
                                  </p:childTnLst>
                                </p:cTn>
                              </p:par>
                            </p:childTnLst>
                          </p:cTn>
                        </p:par>
                        <p:par>
                          <p:cTn id="64" fill="hold">
                            <p:stCondLst>
                              <p:cond delay="2000"/>
                            </p:stCondLst>
                            <p:childTnLst>
                              <p:par>
                                <p:cTn id="65" presetID="1" presetClass="exit" presetSubtype="0" fill="hold" nodeType="afterEffect">
                                  <p:stCondLst>
                                    <p:cond delay="0"/>
                                  </p:stCondLst>
                                  <p:childTnLst>
                                    <p:set>
                                      <p:cBhvr>
                                        <p:cTn id="66" dur="1" fill="hold">
                                          <p:stCondLst>
                                            <p:cond delay="0"/>
                                          </p:stCondLst>
                                        </p:cTn>
                                        <p:tgtEl>
                                          <p:spTgt spid="128"/>
                                        </p:tgtEl>
                                        <p:attrNameLst>
                                          <p:attrName>style.visibility</p:attrName>
                                        </p:attrNameLst>
                                      </p:cBhvr>
                                      <p:to>
                                        <p:strVal val="hidden"/>
                                      </p:to>
                                    </p:set>
                                  </p:childTnLst>
                                </p:cTn>
                              </p:par>
                              <p:par>
                                <p:cTn id="67" presetID="1" presetClass="entr" presetSubtype="0" fill="hold" nodeType="withEffect">
                                  <p:stCondLst>
                                    <p:cond delay="0"/>
                                  </p:stCondLst>
                                  <p:childTnLst>
                                    <p:set>
                                      <p:cBhvr>
                                        <p:cTn id="68" dur="1" fill="hold">
                                          <p:stCondLst>
                                            <p:cond delay="0"/>
                                          </p:stCondLst>
                                        </p:cTn>
                                        <p:tgtEl>
                                          <p:spTgt spid="26"/>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nodeType="clickEffect">
                                  <p:stCondLst>
                                    <p:cond delay="0"/>
                                  </p:stCondLst>
                                  <p:childTnLst>
                                    <p:set>
                                      <p:cBhvr>
                                        <p:cTn id="72" dur="1" fill="hold">
                                          <p:stCondLst>
                                            <p:cond delay="0"/>
                                          </p:stCondLst>
                                        </p:cTn>
                                        <p:tgtEl>
                                          <p:spTgt spid="129"/>
                                        </p:tgtEl>
                                        <p:attrNameLst>
                                          <p:attrName>style.visibility</p:attrName>
                                        </p:attrNameLst>
                                      </p:cBhvr>
                                      <p:to>
                                        <p:strVal val="visible"/>
                                      </p:to>
                                    </p:set>
                                    <p:animEffect transition="in" filter="fade">
                                      <p:cBhvr>
                                        <p:cTn id="73" dur="2000"/>
                                        <p:tgtEl>
                                          <p:spTgt spid="129"/>
                                        </p:tgtEl>
                                      </p:cBhvr>
                                    </p:animEffect>
                                  </p:childTnLst>
                                </p:cTn>
                              </p:par>
                              <p:par>
                                <p:cTn id="74" presetID="10" presetClass="entr" presetSubtype="0" fill="hold" nodeType="withEffect">
                                  <p:stCondLst>
                                    <p:cond delay="0"/>
                                  </p:stCondLst>
                                  <p:childTnLst>
                                    <p:set>
                                      <p:cBhvr>
                                        <p:cTn id="75" dur="1" fill="hold">
                                          <p:stCondLst>
                                            <p:cond delay="0"/>
                                          </p:stCondLst>
                                        </p:cTn>
                                        <p:tgtEl>
                                          <p:spTgt spid="130"/>
                                        </p:tgtEl>
                                        <p:attrNameLst>
                                          <p:attrName>style.visibility</p:attrName>
                                        </p:attrNameLst>
                                      </p:cBhvr>
                                      <p:to>
                                        <p:strVal val="visible"/>
                                      </p:to>
                                    </p:set>
                                    <p:animEffect transition="in" filter="fade">
                                      <p:cBhvr>
                                        <p:cTn id="76" dur="2000"/>
                                        <p:tgtEl>
                                          <p:spTgt spid="130"/>
                                        </p:tgtEl>
                                      </p:cBhvr>
                                    </p:animEffect>
                                  </p:childTnLst>
                                </p:cTn>
                              </p:par>
                              <p:par>
                                <p:cTn id="77" presetID="10" presetClass="entr" presetSubtype="0" fill="hold" nodeType="withEffect">
                                  <p:stCondLst>
                                    <p:cond delay="0"/>
                                  </p:stCondLst>
                                  <p:childTnLst>
                                    <p:set>
                                      <p:cBhvr>
                                        <p:cTn id="78" dur="1" fill="hold">
                                          <p:stCondLst>
                                            <p:cond delay="0"/>
                                          </p:stCondLst>
                                        </p:cTn>
                                        <p:tgtEl>
                                          <p:spTgt spid="131"/>
                                        </p:tgtEl>
                                        <p:attrNameLst>
                                          <p:attrName>style.visibility</p:attrName>
                                        </p:attrNameLst>
                                      </p:cBhvr>
                                      <p:to>
                                        <p:strVal val="visible"/>
                                      </p:to>
                                    </p:set>
                                    <p:animEffect transition="in" filter="fade">
                                      <p:cBhvr>
                                        <p:cTn id="79" dur="2000"/>
                                        <p:tgtEl>
                                          <p:spTgt spid="131"/>
                                        </p:tgtEl>
                                      </p:cBhvr>
                                    </p:animEffect>
                                  </p:childTnLst>
                                </p:cTn>
                              </p:par>
                            </p:childTnLst>
                          </p:cTn>
                        </p:par>
                      </p:childTnLst>
                    </p:cTn>
                  </p:par>
                  <p:par>
                    <p:cTn id="80" fill="hold">
                      <p:stCondLst>
                        <p:cond delay="indefinite"/>
                      </p:stCondLst>
                      <p:childTnLst>
                        <p:par>
                          <p:cTn id="81" fill="hold">
                            <p:stCondLst>
                              <p:cond delay="0"/>
                            </p:stCondLst>
                            <p:childTnLst>
                              <p:par>
                                <p:cTn id="82" presetID="1" presetClass="entr" presetSubtype="0" fill="hold" nodeType="clickEffect">
                                  <p:stCondLst>
                                    <p:cond delay="0"/>
                                  </p:stCondLst>
                                  <p:childTnLst>
                                    <p:set>
                                      <p:cBhvr>
                                        <p:cTn id="83" dur="1" fill="hold">
                                          <p:stCondLst>
                                            <p:cond delay="0"/>
                                          </p:stCondLst>
                                        </p:cTn>
                                        <p:tgtEl>
                                          <p:spTgt spid="129"/>
                                        </p:tgtEl>
                                        <p:attrNameLst>
                                          <p:attrName>style.visibility</p:attrName>
                                        </p:attrNameLst>
                                      </p:cBhvr>
                                      <p:to>
                                        <p:strVal val="visible"/>
                                      </p:to>
                                    </p:set>
                                  </p:childTnLst>
                                </p:cTn>
                              </p:par>
                              <p:par>
                                <p:cTn id="84" presetID="1" presetClass="entr" presetSubtype="0" fill="hold" nodeType="withEffect">
                                  <p:stCondLst>
                                    <p:cond delay="0"/>
                                  </p:stCondLst>
                                  <p:childTnLst>
                                    <p:set>
                                      <p:cBhvr>
                                        <p:cTn id="85" dur="1" fill="hold">
                                          <p:stCondLst>
                                            <p:cond delay="0"/>
                                          </p:stCondLst>
                                        </p:cTn>
                                        <p:tgtEl>
                                          <p:spTgt spid="130"/>
                                        </p:tgtEl>
                                        <p:attrNameLst>
                                          <p:attrName>style.visibility</p:attrName>
                                        </p:attrNameLst>
                                      </p:cBhvr>
                                      <p:to>
                                        <p:strVal val="visible"/>
                                      </p:to>
                                    </p:set>
                                  </p:childTnLst>
                                </p:cTn>
                              </p:par>
                              <p:par>
                                <p:cTn id="86" presetID="1" presetClass="entr" presetSubtype="0" fill="hold" nodeType="withEffect">
                                  <p:stCondLst>
                                    <p:cond delay="0"/>
                                  </p:stCondLst>
                                  <p:childTnLst>
                                    <p:set>
                                      <p:cBhvr>
                                        <p:cTn id="87" dur="1" fill="hold">
                                          <p:stCondLst>
                                            <p:cond delay="0"/>
                                          </p:stCondLst>
                                        </p:cTn>
                                        <p:tgtEl>
                                          <p:spTgt spid="131"/>
                                        </p:tgtEl>
                                        <p:attrNameLst>
                                          <p:attrName>style.visibility</p:attrName>
                                        </p:attrNameLst>
                                      </p:cBhvr>
                                      <p:to>
                                        <p:strVal val="visible"/>
                                      </p:to>
                                    </p:set>
                                  </p:childTnLst>
                                </p:cTn>
                              </p:par>
                            </p:childTnLst>
                          </p:cTn>
                        </p:par>
                        <p:par>
                          <p:cTn id="88" fill="hold">
                            <p:stCondLst>
                              <p:cond delay="0"/>
                            </p:stCondLst>
                            <p:childTnLst>
                              <p:par>
                                <p:cTn id="89" presetID="63" presetClass="path" presetSubtype="0" accel="50000" decel="50000" fill="hold" nodeType="afterEffect">
                                  <p:stCondLst>
                                    <p:cond delay="0"/>
                                  </p:stCondLst>
                                  <p:childTnLst>
                                    <p:animMotion origin="layout" path="M 2.77778E-6 -1.48148E-6 L 0.64965 -0.0037 " pathEditMode="relative" rAng="0" ptsTypes="AA">
                                      <p:cBhvr>
                                        <p:cTn id="90" dur="2000" fill="hold"/>
                                        <p:tgtEl>
                                          <p:spTgt spid="129"/>
                                        </p:tgtEl>
                                        <p:attrNameLst>
                                          <p:attrName>ppt_x</p:attrName>
                                          <p:attrName>ppt_y</p:attrName>
                                        </p:attrNameLst>
                                      </p:cBhvr>
                                      <p:rCtr x="32500" y="-200"/>
                                    </p:animMotion>
                                  </p:childTnLst>
                                </p:cTn>
                              </p:par>
                              <p:par>
                                <p:cTn id="91" presetID="63" presetClass="path" presetSubtype="0" accel="50000" decel="50000" fill="hold" nodeType="withEffect">
                                  <p:stCondLst>
                                    <p:cond delay="0"/>
                                  </p:stCondLst>
                                  <p:childTnLst>
                                    <p:animMotion origin="layout" path="M -4.44444E-6 0 L 0.64514 -0.00347 " pathEditMode="relative" rAng="0" ptsTypes="AA">
                                      <p:cBhvr>
                                        <p:cTn id="92" dur="2000" fill="hold"/>
                                        <p:tgtEl>
                                          <p:spTgt spid="130"/>
                                        </p:tgtEl>
                                        <p:attrNameLst>
                                          <p:attrName>ppt_x</p:attrName>
                                          <p:attrName>ppt_y</p:attrName>
                                        </p:attrNameLst>
                                      </p:cBhvr>
                                      <p:rCtr x="32300" y="-200"/>
                                    </p:animMotion>
                                  </p:childTnLst>
                                </p:cTn>
                              </p:par>
                              <p:par>
                                <p:cTn id="93" presetID="63" presetClass="path" presetSubtype="0" accel="50000" decel="50000" fill="hold" nodeType="withEffect">
                                  <p:stCondLst>
                                    <p:cond delay="0"/>
                                  </p:stCondLst>
                                  <p:childTnLst>
                                    <p:animMotion origin="layout" path="M -4.16667E-6 0 L 0.6474 -0.00347 " pathEditMode="relative" rAng="0" ptsTypes="AA">
                                      <p:cBhvr>
                                        <p:cTn id="94" dur="2000" fill="hold"/>
                                        <p:tgtEl>
                                          <p:spTgt spid="131"/>
                                        </p:tgtEl>
                                        <p:attrNameLst>
                                          <p:attrName>ppt_x</p:attrName>
                                          <p:attrName>ppt_y</p:attrName>
                                        </p:attrNameLst>
                                      </p:cBhvr>
                                      <p:rCtr x="32400" y="-200"/>
                                    </p:animMotion>
                                  </p:childTnLst>
                                </p:cTn>
                              </p:par>
                            </p:childTnLst>
                          </p:cTn>
                        </p:par>
                        <p:par>
                          <p:cTn id="95" fill="hold">
                            <p:stCondLst>
                              <p:cond delay="2000"/>
                            </p:stCondLst>
                            <p:childTnLst>
                              <p:par>
                                <p:cTn id="96" presetID="1" presetClass="exit" presetSubtype="0" fill="hold" nodeType="afterEffect">
                                  <p:stCondLst>
                                    <p:cond delay="0"/>
                                  </p:stCondLst>
                                  <p:childTnLst>
                                    <p:set>
                                      <p:cBhvr>
                                        <p:cTn id="97" dur="1" fill="hold">
                                          <p:stCondLst>
                                            <p:cond delay="0"/>
                                          </p:stCondLst>
                                        </p:cTn>
                                        <p:tgtEl>
                                          <p:spTgt spid="129"/>
                                        </p:tgtEl>
                                        <p:attrNameLst>
                                          <p:attrName>style.visibility</p:attrName>
                                        </p:attrNameLst>
                                      </p:cBhvr>
                                      <p:to>
                                        <p:strVal val="hidden"/>
                                      </p:to>
                                    </p:set>
                                  </p:childTnLst>
                                </p:cTn>
                              </p:par>
                              <p:par>
                                <p:cTn id="98" presetID="1" presetClass="exit" presetSubtype="0" fill="hold" nodeType="withEffect">
                                  <p:stCondLst>
                                    <p:cond delay="0"/>
                                  </p:stCondLst>
                                  <p:childTnLst>
                                    <p:set>
                                      <p:cBhvr>
                                        <p:cTn id="99" dur="1" fill="hold">
                                          <p:stCondLst>
                                            <p:cond delay="0"/>
                                          </p:stCondLst>
                                        </p:cTn>
                                        <p:tgtEl>
                                          <p:spTgt spid="130"/>
                                        </p:tgtEl>
                                        <p:attrNameLst>
                                          <p:attrName>style.visibility</p:attrName>
                                        </p:attrNameLst>
                                      </p:cBhvr>
                                      <p:to>
                                        <p:strVal val="hidden"/>
                                      </p:to>
                                    </p:set>
                                  </p:childTnLst>
                                </p:cTn>
                              </p:par>
                              <p:par>
                                <p:cTn id="100" presetID="1" presetClass="exit" presetSubtype="0" fill="hold" nodeType="withEffect">
                                  <p:stCondLst>
                                    <p:cond delay="0"/>
                                  </p:stCondLst>
                                  <p:childTnLst>
                                    <p:set>
                                      <p:cBhvr>
                                        <p:cTn id="101" dur="1" fill="hold">
                                          <p:stCondLst>
                                            <p:cond delay="0"/>
                                          </p:stCondLst>
                                        </p:cTn>
                                        <p:tgtEl>
                                          <p:spTgt spid="131"/>
                                        </p:tgtEl>
                                        <p:attrNameLst>
                                          <p:attrName>style.visibility</p:attrName>
                                        </p:attrNameLst>
                                      </p:cBhvr>
                                      <p:to>
                                        <p:strVal val="hidden"/>
                                      </p:to>
                                    </p:set>
                                  </p:childTnLst>
                                </p:cTn>
                              </p:par>
                              <p:par>
                                <p:cTn id="102" presetID="1" presetClass="entr" presetSubtype="0" fill="hold" nodeType="withEffect">
                                  <p:stCondLst>
                                    <p:cond delay="0"/>
                                  </p:stCondLst>
                                  <p:childTnLst>
                                    <p:set>
                                      <p:cBhvr>
                                        <p:cTn id="103" dur="1" fill="hold">
                                          <p:stCondLst>
                                            <p:cond delay="0"/>
                                          </p:stCondLst>
                                        </p:cTn>
                                        <p:tgtEl>
                                          <p:spTgt spid="27"/>
                                        </p:tgtEl>
                                        <p:attrNameLst>
                                          <p:attrName>style.visibility</p:attrName>
                                        </p:attrNameLst>
                                      </p:cBhvr>
                                      <p:to>
                                        <p:strVal val="visible"/>
                                      </p:to>
                                    </p:set>
                                  </p:childTnLst>
                                </p:cTn>
                              </p:par>
                              <p:par>
                                <p:cTn id="104" presetID="1" presetClass="entr" presetSubtype="0" fill="hold" nodeType="withEffect">
                                  <p:stCondLst>
                                    <p:cond delay="0"/>
                                  </p:stCondLst>
                                  <p:childTnLst>
                                    <p:set>
                                      <p:cBhvr>
                                        <p:cTn id="105" dur="1" fill="hold">
                                          <p:stCondLst>
                                            <p:cond delay="0"/>
                                          </p:stCondLst>
                                        </p:cTn>
                                        <p:tgtEl>
                                          <p:spTgt spid="34"/>
                                        </p:tgtEl>
                                        <p:attrNameLst>
                                          <p:attrName>style.visibility</p:attrName>
                                        </p:attrNameLst>
                                      </p:cBhvr>
                                      <p:to>
                                        <p:strVal val="visible"/>
                                      </p:to>
                                    </p:set>
                                  </p:childTnLst>
                                </p:cTn>
                              </p:par>
                              <p:par>
                                <p:cTn id="106" presetID="1" presetClass="entr" presetSubtype="0" fill="hold" nodeType="withEffect">
                                  <p:stCondLst>
                                    <p:cond delay="0"/>
                                  </p:stCondLst>
                                  <p:childTnLst>
                                    <p:set>
                                      <p:cBhvr>
                                        <p:cTn id="107" dur="1" fill="hold">
                                          <p:stCondLst>
                                            <p:cond delay="0"/>
                                          </p:stCondLst>
                                        </p:cTn>
                                        <p:tgtEl>
                                          <p:spTgt spid="38"/>
                                        </p:tgtEl>
                                        <p:attrNameLst>
                                          <p:attrName>style.visibility</p:attrName>
                                        </p:attrNameLst>
                                      </p:cBhvr>
                                      <p:to>
                                        <p:strVal val="visible"/>
                                      </p:to>
                                    </p:set>
                                  </p:childTnLst>
                                </p:cTn>
                              </p:par>
                            </p:childTnLst>
                          </p:cTn>
                        </p:par>
                        <p:par>
                          <p:cTn id="108" fill="hold">
                            <p:stCondLst>
                              <p:cond delay="2000"/>
                            </p:stCondLst>
                            <p:childTnLst>
                              <p:par>
                                <p:cTn id="109" presetID="10" presetClass="entr" presetSubtype="0" fill="hold" nodeType="afterEffect">
                                  <p:stCondLst>
                                    <p:cond delay="0"/>
                                  </p:stCondLst>
                                  <p:childTnLst>
                                    <p:set>
                                      <p:cBhvr>
                                        <p:cTn id="110" dur="1" fill="hold">
                                          <p:stCondLst>
                                            <p:cond delay="0"/>
                                          </p:stCondLst>
                                        </p:cTn>
                                        <p:tgtEl>
                                          <p:spTgt spid="132"/>
                                        </p:tgtEl>
                                        <p:attrNameLst>
                                          <p:attrName>style.visibility</p:attrName>
                                        </p:attrNameLst>
                                      </p:cBhvr>
                                      <p:to>
                                        <p:strVal val="visible"/>
                                      </p:to>
                                    </p:set>
                                    <p:animEffect transition="in" filter="fade">
                                      <p:cBhvr>
                                        <p:cTn id="111" dur="2000"/>
                                        <p:tgtEl>
                                          <p:spTgt spid="132"/>
                                        </p:tgtEl>
                                      </p:cBhvr>
                                    </p:animEffect>
                                  </p:childTnLst>
                                </p:cTn>
                              </p:par>
                              <p:par>
                                <p:cTn id="112" presetID="10" presetClass="entr" presetSubtype="0" fill="hold" nodeType="withEffect">
                                  <p:stCondLst>
                                    <p:cond delay="0"/>
                                  </p:stCondLst>
                                  <p:childTnLst>
                                    <p:set>
                                      <p:cBhvr>
                                        <p:cTn id="113" dur="1" fill="hold">
                                          <p:stCondLst>
                                            <p:cond delay="0"/>
                                          </p:stCondLst>
                                        </p:cTn>
                                        <p:tgtEl>
                                          <p:spTgt spid="133"/>
                                        </p:tgtEl>
                                        <p:attrNameLst>
                                          <p:attrName>style.visibility</p:attrName>
                                        </p:attrNameLst>
                                      </p:cBhvr>
                                      <p:to>
                                        <p:strVal val="visible"/>
                                      </p:to>
                                    </p:set>
                                    <p:animEffect transition="in" filter="fade">
                                      <p:cBhvr>
                                        <p:cTn id="114" dur="2000"/>
                                        <p:tgtEl>
                                          <p:spTgt spid="133"/>
                                        </p:tgtEl>
                                      </p:cBhvr>
                                    </p:animEffect>
                                  </p:childTnLst>
                                </p:cTn>
                              </p:par>
                              <p:par>
                                <p:cTn id="115" presetID="10" presetClass="entr" presetSubtype="0" fill="hold" nodeType="withEffect">
                                  <p:stCondLst>
                                    <p:cond delay="0"/>
                                  </p:stCondLst>
                                  <p:childTnLst>
                                    <p:set>
                                      <p:cBhvr>
                                        <p:cTn id="116" dur="1" fill="hold">
                                          <p:stCondLst>
                                            <p:cond delay="0"/>
                                          </p:stCondLst>
                                        </p:cTn>
                                        <p:tgtEl>
                                          <p:spTgt spid="134"/>
                                        </p:tgtEl>
                                        <p:attrNameLst>
                                          <p:attrName>style.visibility</p:attrName>
                                        </p:attrNameLst>
                                      </p:cBhvr>
                                      <p:to>
                                        <p:strVal val="visible"/>
                                      </p:to>
                                    </p:set>
                                    <p:animEffect transition="in" filter="fade">
                                      <p:cBhvr>
                                        <p:cTn id="117" dur="2000"/>
                                        <p:tgtEl>
                                          <p:spTgt spid="134"/>
                                        </p:tgtEl>
                                      </p:cBhvr>
                                    </p:animEffect>
                                  </p:childTnLst>
                                </p:cTn>
                              </p:par>
                            </p:childTnLst>
                          </p:cTn>
                        </p:par>
                      </p:childTnLst>
                    </p:cTn>
                  </p:par>
                  <p:par>
                    <p:cTn id="118" fill="hold">
                      <p:stCondLst>
                        <p:cond delay="indefinite"/>
                      </p:stCondLst>
                      <p:childTnLst>
                        <p:par>
                          <p:cTn id="119" fill="hold">
                            <p:stCondLst>
                              <p:cond delay="0"/>
                            </p:stCondLst>
                            <p:childTnLst>
                              <p:par>
                                <p:cTn id="120" presetID="63" presetClass="path" presetSubtype="0" accel="50000" decel="50000" fill="hold" nodeType="clickEffect">
                                  <p:stCondLst>
                                    <p:cond delay="0"/>
                                  </p:stCondLst>
                                  <p:childTnLst>
                                    <p:animMotion origin="layout" path="M -3.88889E-6 -1.48148E-6 L 0.43299 0.21852 " pathEditMode="relative" rAng="0" ptsTypes="AA">
                                      <p:cBhvr>
                                        <p:cTn id="121" dur="2000" fill="hold"/>
                                        <p:tgtEl>
                                          <p:spTgt spid="132"/>
                                        </p:tgtEl>
                                        <p:attrNameLst>
                                          <p:attrName>ppt_x</p:attrName>
                                          <p:attrName>ppt_y</p:attrName>
                                        </p:attrNameLst>
                                      </p:cBhvr>
                                      <p:rCtr x="21600" y="10900"/>
                                    </p:animMotion>
                                  </p:childTnLst>
                                </p:cTn>
                              </p:par>
                              <p:par>
                                <p:cTn id="122" presetID="63" presetClass="path" presetSubtype="0" accel="50000" decel="50000" fill="hold" nodeType="withEffect">
                                  <p:stCondLst>
                                    <p:cond delay="0"/>
                                  </p:stCondLst>
                                  <p:childTnLst>
                                    <p:animMotion origin="layout" path="M -1.11111E-6 0 L 0.39514 0.16319 " pathEditMode="relative" rAng="0" ptsTypes="AA">
                                      <p:cBhvr>
                                        <p:cTn id="123" dur="2000" fill="hold"/>
                                        <p:tgtEl>
                                          <p:spTgt spid="133"/>
                                        </p:tgtEl>
                                        <p:attrNameLst>
                                          <p:attrName>ppt_x</p:attrName>
                                          <p:attrName>ppt_y</p:attrName>
                                        </p:attrNameLst>
                                      </p:cBhvr>
                                      <p:rCtr x="19800" y="8100"/>
                                    </p:animMotion>
                                  </p:childTnLst>
                                </p:cTn>
                              </p:par>
                              <p:par>
                                <p:cTn id="124" presetID="63" presetClass="path" presetSubtype="0" accel="50000" decel="50000" fill="hold" nodeType="withEffect">
                                  <p:stCondLst>
                                    <p:cond delay="0"/>
                                  </p:stCondLst>
                                  <p:childTnLst>
                                    <p:animMotion origin="layout" path="M -8.33333E-7 0 L 0.36406 0.10764 " pathEditMode="relative" rAng="0" ptsTypes="AA">
                                      <p:cBhvr>
                                        <p:cTn id="125" dur="2000" fill="hold"/>
                                        <p:tgtEl>
                                          <p:spTgt spid="134"/>
                                        </p:tgtEl>
                                        <p:attrNameLst>
                                          <p:attrName>ppt_x</p:attrName>
                                          <p:attrName>ppt_y</p:attrName>
                                        </p:attrNameLst>
                                      </p:cBhvr>
                                      <p:rCtr x="18200" y="5400"/>
                                    </p:animMotion>
                                  </p:childTnLst>
                                </p:cTn>
                              </p:par>
                              <p:par>
                                <p:cTn id="126" presetID="8" presetClass="emph" presetSubtype="0" fill="hold" nodeType="withEffect">
                                  <p:stCondLst>
                                    <p:cond delay="0"/>
                                  </p:stCondLst>
                                  <p:childTnLst>
                                    <p:animRot by="5400000">
                                      <p:cBhvr>
                                        <p:cTn id="127" dur="2000" fill="hold"/>
                                        <p:tgtEl>
                                          <p:spTgt spid="132"/>
                                        </p:tgtEl>
                                        <p:attrNameLst>
                                          <p:attrName>r</p:attrName>
                                        </p:attrNameLst>
                                      </p:cBhvr>
                                    </p:animRot>
                                  </p:childTnLst>
                                </p:cTn>
                              </p:par>
                              <p:par>
                                <p:cTn id="128" presetID="8" presetClass="emph" presetSubtype="0" fill="hold" nodeType="withEffect">
                                  <p:stCondLst>
                                    <p:cond delay="0"/>
                                  </p:stCondLst>
                                  <p:childTnLst>
                                    <p:animRot by="5400000">
                                      <p:cBhvr>
                                        <p:cTn id="129" dur="2000" fill="hold"/>
                                        <p:tgtEl>
                                          <p:spTgt spid="133"/>
                                        </p:tgtEl>
                                        <p:attrNameLst>
                                          <p:attrName>r</p:attrName>
                                        </p:attrNameLst>
                                      </p:cBhvr>
                                    </p:animRot>
                                  </p:childTnLst>
                                </p:cTn>
                              </p:par>
                              <p:par>
                                <p:cTn id="130" presetID="8" presetClass="emph" presetSubtype="0" fill="hold" nodeType="withEffect">
                                  <p:stCondLst>
                                    <p:cond delay="0"/>
                                  </p:stCondLst>
                                  <p:childTnLst>
                                    <p:animRot by="5400000">
                                      <p:cBhvr>
                                        <p:cTn id="131" dur="2000" fill="hold"/>
                                        <p:tgtEl>
                                          <p:spTgt spid="134"/>
                                        </p:tgtEl>
                                        <p:attrNameLst>
                                          <p:attrName>r</p:attrName>
                                        </p:attrNameLst>
                                      </p:cBhvr>
                                    </p:animRot>
                                  </p:childTnLst>
                                </p:cTn>
                              </p:par>
                            </p:childTnLst>
                          </p:cTn>
                        </p:par>
                        <p:par>
                          <p:cTn id="132" fill="hold">
                            <p:stCondLst>
                              <p:cond delay="2000"/>
                            </p:stCondLst>
                            <p:childTnLst>
                              <p:par>
                                <p:cTn id="133" presetID="1" presetClass="exit" presetSubtype="0" fill="hold" nodeType="afterEffect">
                                  <p:stCondLst>
                                    <p:cond delay="0"/>
                                  </p:stCondLst>
                                  <p:childTnLst>
                                    <p:set>
                                      <p:cBhvr>
                                        <p:cTn id="134" dur="1" fill="hold">
                                          <p:stCondLst>
                                            <p:cond delay="0"/>
                                          </p:stCondLst>
                                        </p:cTn>
                                        <p:tgtEl>
                                          <p:spTgt spid="132"/>
                                        </p:tgtEl>
                                        <p:attrNameLst>
                                          <p:attrName>style.visibility</p:attrName>
                                        </p:attrNameLst>
                                      </p:cBhvr>
                                      <p:to>
                                        <p:strVal val="hidden"/>
                                      </p:to>
                                    </p:set>
                                  </p:childTnLst>
                                </p:cTn>
                              </p:par>
                              <p:par>
                                <p:cTn id="135" presetID="1" presetClass="exit" presetSubtype="0" fill="hold" nodeType="withEffect">
                                  <p:stCondLst>
                                    <p:cond delay="0"/>
                                  </p:stCondLst>
                                  <p:childTnLst>
                                    <p:set>
                                      <p:cBhvr>
                                        <p:cTn id="136" dur="1" fill="hold">
                                          <p:stCondLst>
                                            <p:cond delay="0"/>
                                          </p:stCondLst>
                                        </p:cTn>
                                        <p:tgtEl>
                                          <p:spTgt spid="133"/>
                                        </p:tgtEl>
                                        <p:attrNameLst>
                                          <p:attrName>style.visibility</p:attrName>
                                        </p:attrNameLst>
                                      </p:cBhvr>
                                      <p:to>
                                        <p:strVal val="hidden"/>
                                      </p:to>
                                    </p:set>
                                  </p:childTnLst>
                                </p:cTn>
                              </p:par>
                              <p:par>
                                <p:cTn id="137" presetID="1" presetClass="exit" presetSubtype="0" fill="hold" nodeType="withEffect">
                                  <p:stCondLst>
                                    <p:cond delay="0"/>
                                  </p:stCondLst>
                                  <p:childTnLst>
                                    <p:set>
                                      <p:cBhvr>
                                        <p:cTn id="138" dur="1" fill="hold">
                                          <p:stCondLst>
                                            <p:cond delay="0"/>
                                          </p:stCondLst>
                                        </p:cTn>
                                        <p:tgtEl>
                                          <p:spTgt spid="134"/>
                                        </p:tgtEl>
                                        <p:attrNameLst>
                                          <p:attrName>style.visibility</p:attrName>
                                        </p:attrNameLst>
                                      </p:cBhvr>
                                      <p:to>
                                        <p:strVal val="hidden"/>
                                      </p:to>
                                    </p:set>
                                  </p:childTnLst>
                                </p:cTn>
                              </p:par>
                              <p:par>
                                <p:cTn id="139" presetID="1" presetClass="entr" presetSubtype="0" fill="hold" nodeType="withEffect">
                                  <p:stCondLst>
                                    <p:cond delay="0"/>
                                  </p:stCondLst>
                                  <p:childTnLst>
                                    <p:set>
                                      <p:cBhvr>
                                        <p:cTn id="140" dur="1" fill="hold">
                                          <p:stCondLst>
                                            <p:cond delay="0"/>
                                          </p:stCondLst>
                                        </p:cTn>
                                        <p:tgtEl>
                                          <p:spTgt spid="28"/>
                                        </p:tgtEl>
                                        <p:attrNameLst>
                                          <p:attrName>style.visibility</p:attrName>
                                        </p:attrNameLst>
                                      </p:cBhvr>
                                      <p:to>
                                        <p:strVal val="visible"/>
                                      </p:to>
                                    </p:set>
                                  </p:childTnLst>
                                </p:cTn>
                              </p:par>
                              <p:par>
                                <p:cTn id="141" presetID="1" presetClass="entr" presetSubtype="0" fill="hold" nodeType="withEffect">
                                  <p:stCondLst>
                                    <p:cond delay="0"/>
                                  </p:stCondLst>
                                  <p:childTnLst>
                                    <p:set>
                                      <p:cBhvr>
                                        <p:cTn id="142" dur="1" fill="hold">
                                          <p:stCondLst>
                                            <p:cond delay="0"/>
                                          </p:stCondLst>
                                        </p:cTn>
                                        <p:tgtEl>
                                          <p:spTgt spid="30"/>
                                        </p:tgtEl>
                                        <p:attrNameLst>
                                          <p:attrName>style.visibility</p:attrName>
                                        </p:attrNameLst>
                                      </p:cBhvr>
                                      <p:to>
                                        <p:strVal val="visible"/>
                                      </p:to>
                                    </p:set>
                                  </p:childTnLst>
                                </p:cTn>
                              </p:par>
                              <p:par>
                                <p:cTn id="143" presetID="1" presetClass="entr" presetSubtype="0" fill="hold" nodeType="withEffect">
                                  <p:stCondLst>
                                    <p:cond delay="0"/>
                                  </p:stCondLst>
                                  <p:childTnLst>
                                    <p:set>
                                      <p:cBhvr>
                                        <p:cTn id="144" dur="1" fill="hold">
                                          <p:stCondLst>
                                            <p:cond delay="0"/>
                                          </p:stCondLst>
                                        </p:cTn>
                                        <p:tgtEl>
                                          <p:spTgt spid="31"/>
                                        </p:tgtEl>
                                        <p:attrNameLst>
                                          <p:attrName>style.visibility</p:attrName>
                                        </p:attrNameLst>
                                      </p:cBhvr>
                                      <p:to>
                                        <p:strVal val="visible"/>
                                      </p:to>
                                    </p:set>
                                  </p:childTnLst>
                                </p:cTn>
                              </p:par>
                            </p:childTnLst>
                          </p:cTn>
                        </p:par>
                      </p:childTnLst>
                    </p:cTn>
                  </p:par>
                  <p:par>
                    <p:cTn id="145" fill="hold">
                      <p:stCondLst>
                        <p:cond delay="indefinite"/>
                      </p:stCondLst>
                      <p:childTnLst>
                        <p:par>
                          <p:cTn id="146" fill="hold">
                            <p:stCondLst>
                              <p:cond delay="0"/>
                            </p:stCondLst>
                            <p:childTnLst>
                              <p:par>
                                <p:cTn id="147" presetID="1" presetClass="entr" presetSubtype="0" fill="hold" nodeType="clickEffect">
                                  <p:stCondLst>
                                    <p:cond delay="0"/>
                                  </p:stCondLst>
                                  <p:childTnLst>
                                    <p:set>
                                      <p:cBhvr>
                                        <p:cTn id="148" dur="1" fill="hold">
                                          <p:stCondLst>
                                            <p:cond delay="0"/>
                                          </p:stCondLst>
                                        </p:cTn>
                                        <p:tgtEl>
                                          <p:spTgt spid="135"/>
                                        </p:tgtEl>
                                        <p:attrNameLst>
                                          <p:attrName>style.visibility</p:attrName>
                                        </p:attrNameLst>
                                      </p:cBhvr>
                                      <p:to>
                                        <p:strVal val="visible"/>
                                      </p:to>
                                    </p:set>
                                  </p:childTnLst>
                                </p:cTn>
                              </p:par>
                              <p:par>
                                <p:cTn id="149" presetID="1" presetClass="entr" presetSubtype="0" fill="hold" nodeType="withEffect">
                                  <p:stCondLst>
                                    <p:cond delay="0"/>
                                  </p:stCondLst>
                                  <p:childTnLst>
                                    <p:set>
                                      <p:cBhvr>
                                        <p:cTn id="150" dur="1" fill="hold">
                                          <p:stCondLst>
                                            <p:cond delay="0"/>
                                          </p:stCondLst>
                                        </p:cTn>
                                        <p:tgtEl>
                                          <p:spTgt spid="136"/>
                                        </p:tgtEl>
                                        <p:attrNameLst>
                                          <p:attrName>style.visibility</p:attrName>
                                        </p:attrNameLst>
                                      </p:cBhvr>
                                      <p:to>
                                        <p:strVal val="visible"/>
                                      </p:to>
                                    </p:set>
                                  </p:childTnLst>
                                </p:cTn>
                              </p:par>
                              <p:par>
                                <p:cTn id="151" presetID="1" presetClass="entr" presetSubtype="0" fill="hold" nodeType="withEffect">
                                  <p:stCondLst>
                                    <p:cond delay="0"/>
                                  </p:stCondLst>
                                  <p:childTnLst>
                                    <p:set>
                                      <p:cBhvr>
                                        <p:cTn id="152" dur="1" fill="hold">
                                          <p:stCondLst>
                                            <p:cond delay="0"/>
                                          </p:stCondLst>
                                        </p:cTn>
                                        <p:tgtEl>
                                          <p:spTgt spid="137"/>
                                        </p:tgtEl>
                                        <p:attrNameLst>
                                          <p:attrName>style.visibility</p:attrName>
                                        </p:attrNameLst>
                                      </p:cBhvr>
                                      <p:to>
                                        <p:strVal val="visible"/>
                                      </p:to>
                                    </p:set>
                                  </p:childTnLst>
                                </p:cTn>
                              </p:par>
                              <p:par>
                                <p:cTn id="153" presetID="1" presetClass="entr" presetSubtype="0" fill="hold" nodeType="withEffect">
                                  <p:stCondLst>
                                    <p:cond delay="0"/>
                                  </p:stCondLst>
                                  <p:childTnLst>
                                    <p:set>
                                      <p:cBhvr>
                                        <p:cTn id="154" dur="1" fill="hold">
                                          <p:stCondLst>
                                            <p:cond delay="0"/>
                                          </p:stCondLst>
                                        </p:cTn>
                                        <p:tgtEl>
                                          <p:spTgt spid="138"/>
                                        </p:tgtEl>
                                        <p:attrNameLst>
                                          <p:attrName>style.visibility</p:attrName>
                                        </p:attrNameLst>
                                      </p:cBhvr>
                                      <p:to>
                                        <p:strVal val="visible"/>
                                      </p:to>
                                    </p:set>
                                  </p:childTnLst>
                                </p:cTn>
                              </p:par>
                              <p:par>
                                <p:cTn id="155" presetID="1" presetClass="entr" presetSubtype="0" fill="hold" nodeType="withEffect">
                                  <p:stCondLst>
                                    <p:cond delay="0"/>
                                  </p:stCondLst>
                                  <p:childTnLst>
                                    <p:set>
                                      <p:cBhvr>
                                        <p:cTn id="156" dur="1" fill="hold">
                                          <p:stCondLst>
                                            <p:cond delay="0"/>
                                          </p:stCondLst>
                                        </p:cTn>
                                        <p:tgtEl>
                                          <p:spTgt spid="139"/>
                                        </p:tgtEl>
                                        <p:attrNameLst>
                                          <p:attrName>style.visibility</p:attrName>
                                        </p:attrNameLst>
                                      </p:cBhvr>
                                      <p:to>
                                        <p:strVal val="visible"/>
                                      </p:to>
                                    </p:set>
                                  </p:childTnLst>
                                </p:cTn>
                              </p:par>
                              <p:par>
                                <p:cTn id="157" presetID="1" presetClass="entr" presetSubtype="0" fill="hold" nodeType="withEffect">
                                  <p:stCondLst>
                                    <p:cond delay="0"/>
                                  </p:stCondLst>
                                  <p:childTnLst>
                                    <p:set>
                                      <p:cBhvr>
                                        <p:cTn id="158" dur="1" fill="hold">
                                          <p:stCondLst>
                                            <p:cond delay="0"/>
                                          </p:stCondLst>
                                        </p:cTn>
                                        <p:tgtEl>
                                          <p:spTgt spid="140"/>
                                        </p:tgtEl>
                                        <p:attrNameLst>
                                          <p:attrName>style.visibility</p:attrName>
                                        </p:attrNameLst>
                                      </p:cBhvr>
                                      <p:to>
                                        <p:strVal val="visible"/>
                                      </p:to>
                                    </p:set>
                                  </p:childTnLst>
                                </p:cTn>
                              </p:par>
                              <p:par>
                                <p:cTn id="159" presetID="1" presetClass="entr" presetSubtype="0" fill="hold" nodeType="withEffect">
                                  <p:stCondLst>
                                    <p:cond delay="0"/>
                                  </p:stCondLst>
                                  <p:childTnLst>
                                    <p:set>
                                      <p:cBhvr>
                                        <p:cTn id="160" dur="1" fill="hold">
                                          <p:stCondLst>
                                            <p:cond delay="0"/>
                                          </p:stCondLst>
                                        </p:cTn>
                                        <p:tgtEl>
                                          <p:spTgt spid="141"/>
                                        </p:tgtEl>
                                        <p:attrNameLst>
                                          <p:attrName>style.visibility</p:attrName>
                                        </p:attrNameLst>
                                      </p:cBhvr>
                                      <p:to>
                                        <p:strVal val="visible"/>
                                      </p:to>
                                    </p:set>
                                  </p:childTnLst>
                                </p:cTn>
                              </p:par>
                              <p:par>
                                <p:cTn id="161" presetID="1" presetClass="entr" presetSubtype="0" fill="hold" nodeType="withEffect">
                                  <p:stCondLst>
                                    <p:cond delay="0"/>
                                  </p:stCondLst>
                                  <p:childTnLst>
                                    <p:set>
                                      <p:cBhvr>
                                        <p:cTn id="162" dur="1" fill="hold">
                                          <p:stCondLst>
                                            <p:cond delay="0"/>
                                          </p:stCondLst>
                                        </p:cTn>
                                        <p:tgtEl>
                                          <p:spTgt spid="142"/>
                                        </p:tgtEl>
                                        <p:attrNameLst>
                                          <p:attrName>style.visibility</p:attrName>
                                        </p:attrNameLst>
                                      </p:cBhvr>
                                      <p:to>
                                        <p:strVal val="visible"/>
                                      </p:to>
                                    </p:set>
                                  </p:childTnLst>
                                </p:cTn>
                              </p:par>
                              <p:par>
                                <p:cTn id="163" presetID="1" presetClass="entr" presetSubtype="0" fill="hold" nodeType="withEffect">
                                  <p:stCondLst>
                                    <p:cond delay="0"/>
                                  </p:stCondLst>
                                  <p:childTnLst>
                                    <p:set>
                                      <p:cBhvr>
                                        <p:cTn id="164" dur="1" fill="hold">
                                          <p:stCondLst>
                                            <p:cond delay="0"/>
                                          </p:stCondLst>
                                        </p:cTn>
                                        <p:tgtEl>
                                          <p:spTgt spid="143"/>
                                        </p:tgtEl>
                                        <p:attrNameLst>
                                          <p:attrName>style.visibility</p:attrName>
                                        </p:attrNameLst>
                                      </p:cBhvr>
                                      <p:to>
                                        <p:strVal val="visible"/>
                                      </p:to>
                                    </p:set>
                                  </p:childTnLst>
                                </p:cTn>
                              </p:par>
                            </p:childTnLst>
                          </p:cTn>
                        </p:par>
                        <p:par>
                          <p:cTn id="165" fill="hold">
                            <p:stCondLst>
                              <p:cond delay="0"/>
                            </p:stCondLst>
                            <p:childTnLst>
                              <p:par>
                                <p:cTn id="166" presetID="42" presetClass="path" presetSubtype="0" accel="50000" decel="50000" fill="hold" nodeType="afterEffect">
                                  <p:stCondLst>
                                    <p:cond delay="0"/>
                                  </p:stCondLst>
                                  <p:childTnLst>
                                    <p:animMotion origin="layout" path="M 8.33333E-7 1.11111E-6 L 0.41302 0.18611 " pathEditMode="relative" rAng="0" ptsTypes="AA">
                                      <p:cBhvr>
                                        <p:cTn id="167" dur="2000" fill="hold"/>
                                        <p:tgtEl>
                                          <p:spTgt spid="135"/>
                                        </p:tgtEl>
                                        <p:attrNameLst>
                                          <p:attrName>ppt_x</p:attrName>
                                          <p:attrName>ppt_y</p:attrName>
                                        </p:attrNameLst>
                                      </p:cBhvr>
                                      <p:rCtr x="20600" y="9300"/>
                                    </p:animMotion>
                                  </p:childTnLst>
                                </p:cTn>
                              </p:par>
                              <p:par>
                                <p:cTn id="168" presetID="42" presetClass="path" presetSubtype="0" accel="50000" decel="50000" fill="hold" nodeType="withEffect">
                                  <p:stCondLst>
                                    <p:cond delay="0"/>
                                  </p:stCondLst>
                                  <p:childTnLst>
                                    <p:animMotion origin="layout" path="M 8.33333E-7 3.7037E-7 L 0.41302 0.17731 " pathEditMode="relative" rAng="0" ptsTypes="AA">
                                      <p:cBhvr>
                                        <p:cTn id="169" dur="2000" fill="hold"/>
                                        <p:tgtEl>
                                          <p:spTgt spid="136"/>
                                        </p:tgtEl>
                                        <p:attrNameLst>
                                          <p:attrName>ppt_x</p:attrName>
                                          <p:attrName>ppt_y</p:attrName>
                                        </p:attrNameLst>
                                      </p:cBhvr>
                                      <p:rCtr x="20600" y="8900"/>
                                    </p:animMotion>
                                  </p:childTnLst>
                                </p:cTn>
                              </p:par>
                              <p:par>
                                <p:cTn id="170" presetID="42" presetClass="path" presetSubtype="0" accel="50000" decel="50000" fill="hold" nodeType="withEffect">
                                  <p:stCondLst>
                                    <p:cond delay="0"/>
                                  </p:stCondLst>
                                  <p:childTnLst>
                                    <p:animMotion origin="layout" path="M 1.66667E-6 -3.33333E-6 L 0.41354 0.18542 " pathEditMode="relative" rAng="0" ptsTypes="AA">
                                      <p:cBhvr>
                                        <p:cTn id="171" dur="2000" fill="hold"/>
                                        <p:tgtEl>
                                          <p:spTgt spid="137"/>
                                        </p:tgtEl>
                                        <p:attrNameLst>
                                          <p:attrName>ppt_x</p:attrName>
                                          <p:attrName>ppt_y</p:attrName>
                                        </p:attrNameLst>
                                      </p:cBhvr>
                                      <p:rCtr x="20700" y="9300"/>
                                    </p:animMotion>
                                  </p:childTnLst>
                                </p:cTn>
                              </p:par>
                              <p:par>
                                <p:cTn id="172" presetID="42" presetClass="path" presetSubtype="0" accel="50000" decel="50000" fill="hold" nodeType="withEffect">
                                  <p:stCondLst>
                                    <p:cond delay="0"/>
                                  </p:stCondLst>
                                  <p:childTnLst>
                                    <p:animMotion origin="layout" path="M -2.77778E-6 4.07407E-6 L 0.41702 0.18657 " pathEditMode="relative" rAng="0" ptsTypes="AA">
                                      <p:cBhvr>
                                        <p:cTn id="173" dur="2000" fill="hold"/>
                                        <p:tgtEl>
                                          <p:spTgt spid="138"/>
                                        </p:tgtEl>
                                        <p:attrNameLst>
                                          <p:attrName>ppt_x</p:attrName>
                                          <p:attrName>ppt_y</p:attrName>
                                        </p:attrNameLst>
                                      </p:cBhvr>
                                      <p:rCtr x="20900" y="9300"/>
                                    </p:animMotion>
                                  </p:childTnLst>
                                </p:cTn>
                              </p:par>
                              <p:par>
                                <p:cTn id="174" presetID="42" presetClass="path" presetSubtype="0" accel="50000" decel="50000" fill="hold" nodeType="withEffect">
                                  <p:stCondLst>
                                    <p:cond delay="0"/>
                                  </p:stCondLst>
                                  <p:childTnLst>
                                    <p:animMotion origin="layout" path="M 3.61111E-6 3.33333E-6 L 0.41684 0.17777 " pathEditMode="relative" rAng="0" ptsTypes="AA">
                                      <p:cBhvr>
                                        <p:cTn id="175" dur="2000" fill="hold"/>
                                        <p:tgtEl>
                                          <p:spTgt spid="139"/>
                                        </p:tgtEl>
                                        <p:attrNameLst>
                                          <p:attrName>ppt_x</p:attrName>
                                          <p:attrName>ppt_y</p:attrName>
                                        </p:attrNameLst>
                                      </p:cBhvr>
                                      <p:rCtr x="20800" y="8900"/>
                                    </p:animMotion>
                                  </p:childTnLst>
                                </p:cTn>
                              </p:par>
                              <p:par>
                                <p:cTn id="176" presetID="42" presetClass="path" presetSubtype="0" accel="50000" decel="50000" fill="hold" nodeType="withEffect">
                                  <p:stCondLst>
                                    <p:cond delay="0"/>
                                  </p:stCondLst>
                                  <p:childTnLst>
                                    <p:animMotion origin="layout" path="M 4.44444E-6 -3.7037E-6 L 0.41736 0.17269 " pathEditMode="relative" rAng="0" ptsTypes="AA">
                                      <p:cBhvr>
                                        <p:cTn id="177" dur="2000" fill="hold"/>
                                        <p:tgtEl>
                                          <p:spTgt spid="140"/>
                                        </p:tgtEl>
                                        <p:attrNameLst>
                                          <p:attrName>ppt_x</p:attrName>
                                          <p:attrName>ppt_y</p:attrName>
                                        </p:attrNameLst>
                                      </p:cBhvr>
                                      <p:rCtr x="20900" y="8600"/>
                                    </p:animMotion>
                                  </p:childTnLst>
                                </p:cTn>
                              </p:par>
                              <p:par>
                                <p:cTn id="178" presetID="42" presetClass="path" presetSubtype="0" accel="50000" decel="50000" fill="hold" nodeType="withEffect">
                                  <p:stCondLst>
                                    <p:cond delay="0"/>
                                  </p:stCondLst>
                                  <p:childTnLst>
                                    <p:animMotion origin="layout" path="M 3.88889E-6 4.07407E-6 L 0.40243 0.17546 " pathEditMode="relative" rAng="0" ptsTypes="AA">
                                      <p:cBhvr>
                                        <p:cTn id="179" dur="2000" fill="hold"/>
                                        <p:tgtEl>
                                          <p:spTgt spid="141"/>
                                        </p:tgtEl>
                                        <p:attrNameLst>
                                          <p:attrName>ppt_x</p:attrName>
                                          <p:attrName>ppt_y</p:attrName>
                                        </p:attrNameLst>
                                      </p:cBhvr>
                                      <p:rCtr x="20100" y="8800"/>
                                    </p:animMotion>
                                  </p:childTnLst>
                                </p:cTn>
                              </p:par>
                              <p:par>
                                <p:cTn id="180" presetID="42" presetClass="path" presetSubtype="0" accel="50000" decel="50000" fill="hold" nodeType="withEffect">
                                  <p:stCondLst>
                                    <p:cond delay="0"/>
                                  </p:stCondLst>
                                  <p:childTnLst>
                                    <p:animMotion origin="layout" path="M 3.88889E-6 3.33333E-6 L 0.41076 0.17777 " pathEditMode="relative" rAng="0" ptsTypes="AA">
                                      <p:cBhvr>
                                        <p:cTn id="181" dur="2000" fill="hold"/>
                                        <p:tgtEl>
                                          <p:spTgt spid="142"/>
                                        </p:tgtEl>
                                        <p:attrNameLst>
                                          <p:attrName>ppt_x</p:attrName>
                                          <p:attrName>ppt_y</p:attrName>
                                        </p:attrNameLst>
                                      </p:cBhvr>
                                      <p:rCtr x="20500" y="8900"/>
                                    </p:animMotion>
                                  </p:childTnLst>
                                </p:cTn>
                              </p:par>
                              <p:par>
                                <p:cTn id="182" presetID="42" presetClass="path" presetSubtype="0" accel="50000" decel="50000" fill="hold" nodeType="withEffect">
                                  <p:stCondLst>
                                    <p:cond delay="0"/>
                                  </p:stCondLst>
                                  <p:childTnLst>
                                    <p:animMotion origin="layout" path="M 4.72222E-6 -3.7037E-6 L 0.41128 0.1838 " pathEditMode="relative" rAng="0" ptsTypes="AA">
                                      <p:cBhvr>
                                        <p:cTn id="183" dur="2000" fill="hold"/>
                                        <p:tgtEl>
                                          <p:spTgt spid="143"/>
                                        </p:tgtEl>
                                        <p:attrNameLst>
                                          <p:attrName>ppt_x</p:attrName>
                                          <p:attrName>ppt_y</p:attrName>
                                        </p:attrNameLst>
                                      </p:cBhvr>
                                      <p:rCtr x="20600" y="9200"/>
                                    </p:animMotion>
                                  </p:childTnLst>
                                </p:cTn>
                              </p:par>
                            </p:childTnLst>
                          </p:cTn>
                        </p:par>
                        <p:par>
                          <p:cTn id="184" fill="hold">
                            <p:stCondLst>
                              <p:cond delay="2000"/>
                            </p:stCondLst>
                            <p:childTnLst>
                              <p:par>
                                <p:cTn id="185" presetID="1" presetClass="exit" presetSubtype="0" fill="hold" nodeType="afterEffect">
                                  <p:stCondLst>
                                    <p:cond delay="0"/>
                                  </p:stCondLst>
                                  <p:childTnLst>
                                    <p:set>
                                      <p:cBhvr>
                                        <p:cTn id="186" dur="1" fill="hold">
                                          <p:stCondLst>
                                            <p:cond delay="0"/>
                                          </p:stCondLst>
                                        </p:cTn>
                                        <p:tgtEl>
                                          <p:spTgt spid="135"/>
                                        </p:tgtEl>
                                        <p:attrNameLst>
                                          <p:attrName>style.visibility</p:attrName>
                                        </p:attrNameLst>
                                      </p:cBhvr>
                                      <p:to>
                                        <p:strVal val="hidden"/>
                                      </p:to>
                                    </p:set>
                                  </p:childTnLst>
                                </p:cTn>
                              </p:par>
                              <p:par>
                                <p:cTn id="187" presetID="1" presetClass="exit" presetSubtype="0" fill="hold" nodeType="withEffect">
                                  <p:stCondLst>
                                    <p:cond delay="0"/>
                                  </p:stCondLst>
                                  <p:childTnLst>
                                    <p:set>
                                      <p:cBhvr>
                                        <p:cTn id="188" dur="1" fill="hold">
                                          <p:stCondLst>
                                            <p:cond delay="0"/>
                                          </p:stCondLst>
                                        </p:cTn>
                                        <p:tgtEl>
                                          <p:spTgt spid="136"/>
                                        </p:tgtEl>
                                        <p:attrNameLst>
                                          <p:attrName>style.visibility</p:attrName>
                                        </p:attrNameLst>
                                      </p:cBhvr>
                                      <p:to>
                                        <p:strVal val="hidden"/>
                                      </p:to>
                                    </p:set>
                                  </p:childTnLst>
                                </p:cTn>
                              </p:par>
                              <p:par>
                                <p:cTn id="189" presetID="1" presetClass="exit" presetSubtype="0" fill="hold" nodeType="withEffect">
                                  <p:stCondLst>
                                    <p:cond delay="0"/>
                                  </p:stCondLst>
                                  <p:childTnLst>
                                    <p:set>
                                      <p:cBhvr>
                                        <p:cTn id="190" dur="1" fill="hold">
                                          <p:stCondLst>
                                            <p:cond delay="0"/>
                                          </p:stCondLst>
                                        </p:cTn>
                                        <p:tgtEl>
                                          <p:spTgt spid="137"/>
                                        </p:tgtEl>
                                        <p:attrNameLst>
                                          <p:attrName>style.visibility</p:attrName>
                                        </p:attrNameLst>
                                      </p:cBhvr>
                                      <p:to>
                                        <p:strVal val="hidden"/>
                                      </p:to>
                                    </p:set>
                                  </p:childTnLst>
                                </p:cTn>
                              </p:par>
                              <p:par>
                                <p:cTn id="191" presetID="1" presetClass="exit" presetSubtype="0" fill="hold" nodeType="withEffect">
                                  <p:stCondLst>
                                    <p:cond delay="0"/>
                                  </p:stCondLst>
                                  <p:childTnLst>
                                    <p:set>
                                      <p:cBhvr>
                                        <p:cTn id="192" dur="1" fill="hold">
                                          <p:stCondLst>
                                            <p:cond delay="0"/>
                                          </p:stCondLst>
                                        </p:cTn>
                                        <p:tgtEl>
                                          <p:spTgt spid="138"/>
                                        </p:tgtEl>
                                        <p:attrNameLst>
                                          <p:attrName>style.visibility</p:attrName>
                                        </p:attrNameLst>
                                      </p:cBhvr>
                                      <p:to>
                                        <p:strVal val="hidden"/>
                                      </p:to>
                                    </p:set>
                                  </p:childTnLst>
                                </p:cTn>
                              </p:par>
                              <p:par>
                                <p:cTn id="193" presetID="1" presetClass="exit" presetSubtype="0" fill="hold" nodeType="withEffect">
                                  <p:stCondLst>
                                    <p:cond delay="0"/>
                                  </p:stCondLst>
                                  <p:childTnLst>
                                    <p:set>
                                      <p:cBhvr>
                                        <p:cTn id="194" dur="1" fill="hold">
                                          <p:stCondLst>
                                            <p:cond delay="0"/>
                                          </p:stCondLst>
                                        </p:cTn>
                                        <p:tgtEl>
                                          <p:spTgt spid="139"/>
                                        </p:tgtEl>
                                        <p:attrNameLst>
                                          <p:attrName>style.visibility</p:attrName>
                                        </p:attrNameLst>
                                      </p:cBhvr>
                                      <p:to>
                                        <p:strVal val="hidden"/>
                                      </p:to>
                                    </p:set>
                                  </p:childTnLst>
                                </p:cTn>
                              </p:par>
                              <p:par>
                                <p:cTn id="195" presetID="1" presetClass="exit" presetSubtype="0" fill="hold" nodeType="withEffect">
                                  <p:stCondLst>
                                    <p:cond delay="0"/>
                                  </p:stCondLst>
                                  <p:childTnLst>
                                    <p:set>
                                      <p:cBhvr>
                                        <p:cTn id="196" dur="1" fill="hold">
                                          <p:stCondLst>
                                            <p:cond delay="0"/>
                                          </p:stCondLst>
                                        </p:cTn>
                                        <p:tgtEl>
                                          <p:spTgt spid="140"/>
                                        </p:tgtEl>
                                        <p:attrNameLst>
                                          <p:attrName>style.visibility</p:attrName>
                                        </p:attrNameLst>
                                      </p:cBhvr>
                                      <p:to>
                                        <p:strVal val="hidden"/>
                                      </p:to>
                                    </p:set>
                                  </p:childTnLst>
                                </p:cTn>
                              </p:par>
                              <p:par>
                                <p:cTn id="197" presetID="1" presetClass="exit" presetSubtype="0" fill="hold" nodeType="withEffect">
                                  <p:stCondLst>
                                    <p:cond delay="0"/>
                                  </p:stCondLst>
                                  <p:childTnLst>
                                    <p:set>
                                      <p:cBhvr>
                                        <p:cTn id="198" dur="1" fill="hold">
                                          <p:stCondLst>
                                            <p:cond delay="0"/>
                                          </p:stCondLst>
                                        </p:cTn>
                                        <p:tgtEl>
                                          <p:spTgt spid="141"/>
                                        </p:tgtEl>
                                        <p:attrNameLst>
                                          <p:attrName>style.visibility</p:attrName>
                                        </p:attrNameLst>
                                      </p:cBhvr>
                                      <p:to>
                                        <p:strVal val="hidden"/>
                                      </p:to>
                                    </p:set>
                                  </p:childTnLst>
                                </p:cTn>
                              </p:par>
                              <p:par>
                                <p:cTn id="199" presetID="1" presetClass="exit" presetSubtype="0" fill="hold" nodeType="withEffect">
                                  <p:stCondLst>
                                    <p:cond delay="0"/>
                                  </p:stCondLst>
                                  <p:childTnLst>
                                    <p:set>
                                      <p:cBhvr>
                                        <p:cTn id="200" dur="1" fill="hold">
                                          <p:stCondLst>
                                            <p:cond delay="0"/>
                                          </p:stCondLst>
                                        </p:cTn>
                                        <p:tgtEl>
                                          <p:spTgt spid="142"/>
                                        </p:tgtEl>
                                        <p:attrNameLst>
                                          <p:attrName>style.visibility</p:attrName>
                                        </p:attrNameLst>
                                      </p:cBhvr>
                                      <p:to>
                                        <p:strVal val="hidden"/>
                                      </p:to>
                                    </p:set>
                                  </p:childTnLst>
                                </p:cTn>
                              </p:par>
                              <p:par>
                                <p:cTn id="201" presetID="1" presetClass="exit" presetSubtype="0" fill="hold" nodeType="withEffect">
                                  <p:stCondLst>
                                    <p:cond delay="0"/>
                                  </p:stCondLst>
                                  <p:childTnLst>
                                    <p:set>
                                      <p:cBhvr>
                                        <p:cTn id="202" dur="1" fill="hold">
                                          <p:stCondLst>
                                            <p:cond delay="0"/>
                                          </p:stCondLst>
                                        </p:cTn>
                                        <p:tgtEl>
                                          <p:spTgt spid="143"/>
                                        </p:tgtEl>
                                        <p:attrNameLst>
                                          <p:attrName>style.visibility</p:attrName>
                                        </p:attrNameLst>
                                      </p:cBhvr>
                                      <p:to>
                                        <p:strVal val="hidden"/>
                                      </p:to>
                                    </p:set>
                                  </p:childTnLst>
                                </p:cTn>
                              </p:par>
                              <p:par>
                                <p:cTn id="203" presetID="1" presetClass="entr" presetSubtype="0" fill="hold" nodeType="withEffect">
                                  <p:stCondLst>
                                    <p:cond delay="0"/>
                                  </p:stCondLst>
                                  <p:childTnLst>
                                    <p:set>
                                      <p:cBhvr>
                                        <p:cTn id="204" dur="1" fill="hold">
                                          <p:stCondLst>
                                            <p:cond delay="0"/>
                                          </p:stCondLst>
                                        </p:cTn>
                                        <p:tgtEl>
                                          <p:spTgt spid="29"/>
                                        </p:tgtEl>
                                        <p:attrNameLst>
                                          <p:attrName>style.visibility</p:attrName>
                                        </p:attrNameLst>
                                      </p:cBhvr>
                                      <p:to>
                                        <p:strVal val="visible"/>
                                      </p:to>
                                    </p:set>
                                  </p:childTnLst>
                                </p:cTn>
                              </p:par>
                              <p:par>
                                <p:cTn id="205" presetID="1" presetClass="entr" presetSubtype="0" fill="hold" nodeType="withEffect">
                                  <p:stCondLst>
                                    <p:cond delay="0"/>
                                  </p:stCondLst>
                                  <p:childTnLst>
                                    <p:set>
                                      <p:cBhvr>
                                        <p:cTn id="206" dur="1" fill="hold">
                                          <p:stCondLst>
                                            <p:cond delay="0"/>
                                          </p:stCondLst>
                                        </p:cTn>
                                        <p:tgtEl>
                                          <p:spTgt spid="32"/>
                                        </p:tgtEl>
                                        <p:attrNameLst>
                                          <p:attrName>style.visibility</p:attrName>
                                        </p:attrNameLst>
                                      </p:cBhvr>
                                      <p:to>
                                        <p:strVal val="visible"/>
                                      </p:to>
                                    </p:set>
                                  </p:childTnLst>
                                </p:cTn>
                              </p:par>
                              <p:par>
                                <p:cTn id="207" presetID="1" presetClass="entr" presetSubtype="0" fill="hold" nodeType="withEffect">
                                  <p:stCondLst>
                                    <p:cond delay="0"/>
                                  </p:stCondLst>
                                  <p:childTnLst>
                                    <p:set>
                                      <p:cBhvr>
                                        <p:cTn id="208" dur="1" fill="hold">
                                          <p:stCondLst>
                                            <p:cond delay="0"/>
                                          </p:stCondLst>
                                        </p:cTn>
                                        <p:tgtEl>
                                          <p:spTgt spid="33"/>
                                        </p:tgtEl>
                                        <p:attrNameLst>
                                          <p:attrName>style.visibility</p:attrName>
                                        </p:attrNameLst>
                                      </p:cBhvr>
                                      <p:to>
                                        <p:strVal val="visible"/>
                                      </p:to>
                                    </p:set>
                                  </p:childTnLst>
                                </p:cTn>
                              </p:par>
                              <p:par>
                                <p:cTn id="209" presetID="1" presetClass="entr" presetSubtype="0" fill="hold" nodeType="withEffect">
                                  <p:stCondLst>
                                    <p:cond delay="0"/>
                                  </p:stCondLst>
                                  <p:childTnLst>
                                    <p:set>
                                      <p:cBhvr>
                                        <p:cTn id="210" dur="1" fill="hold">
                                          <p:stCondLst>
                                            <p:cond delay="0"/>
                                          </p:stCondLst>
                                        </p:cTn>
                                        <p:tgtEl>
                                          <p:spTgt spid="35"/>
                                        </p:tgtEl>
                                        <p:attrNameLst>
                                          <p:attrName>style.visibility</p:attrName>
                                        </p:attrNameLst>
                                      </p:cBhvr>
                                      <p:to>
                                        <p:strVal val="visible"/>
                                      </p:to>
                                    </p:set>
                                  </p:childTnLst>
                                </p:cTn>
                              </p:par>
                              <p:par>
                                <p:cTn id="211" presetID="1" presetClass="entr" presetSubtype="0" fill="hold" nodeType="withEffect">
                                  <p:stCondLst>
                                    <p:cond delay="0"/>
                                  </p:stCondLst>
                                  <p:childTnLst>
                                    <p:set>
                                      <p:cBhvr>
                                        <p:cTn id="212" dur="1" fill="hold">
                                          <p:stCondLst>
                                            <p:cond delay="0"/>
                                          </p:stCondLst>
                                        </p:cTn>
                                        <p:tgtEl>
                                          <p:spTgt spid="36"/>
                                        </p:tgtEl>
                                        <p:attrNameLst>
                                          <p:attrName>style.visibility</p:attrName>
                                        </p:attrNameLst>
                                      </p:cBhvr>
                                      <p:to>
                                        <p:strVal val="visible"/>
                                      </p:to>
                                    </p:set>
                                  </p:childTnLst>
                                </p:cTn>
                              </p:par>
                              <p:par>
                                <p:cTn id="213" presetID="1" presetClass="entr" presetSubtype="0" fill="hold" nodeType="withEffect">
                                  <p:stCondLst>
                                    <p:cond delay="0"/>
                                  </p:stCondLst>
                                  <p:childTnLst>
                                    <p:set>
                                      <p:cBhvr>
                                        <p:cTn id="214" dur="1" fill="hold">
                                          <p:stCondLst>
                                            <p:cond delay="0"/>
                                          </p:stCondLst>
                                        </p:cTn>
                                        <p:tgtEl>
                                          <p:spTgt spid="37"/>
                                        </p:tgtEl>
                                        <p:attrNameLst>
                                          <p:attrName>style.visibility</p:attrName>
                                        </p:attrNameLst>
                                      </p:cBhvr>
                                      <p:to>
                                        <p:strVal val="visible"/>
                                      </p:to>
                                    </p:set>
                                  </p:childTnLst>
                                </p:cTn>
                              </p:par>
                              <p:par>
                                <p:cTn id="215" presetID="1" presetClass="entr" presetSubtype="0" fill="hold" nodeType="withEffect">
                                  <p:stCondLst>
                                    <p:cond delay="0"/>
                                  </p:stCondLst>
                                  <p:childTnLst>
                                    <p:set>
                                      <p:cBhvr>
                                        <p:cTn id="216" dur="1" fill="hold">
                                          <p:stCondLst>
                                            <p:cond delay="0"/>
                                          </p:stCondLst>
                                        </p:cTn>
                                        <p:tgtEl>
                                          <p:spTgt spid="39"/>
                                        </p:tgtEl>
                                        <p:attrNameLst>
                                          <p:attrName>style.visibility</p:attrName>
                                        </p:attrNameLst>
                                      </p:cBhvr>
                                      <p:to>
                                        <p:strVal val="visible"/>
                                      </p:to>
                                    </p:set>
                                  </p:childTnLst>
                                </p:cTn>
                              </p:par>
                              <p:par>
                                <p:cTn id="217" presetID="1" presetClass="entr" presetSubtype="0" fill="hold" nodeType="withEffect">
                                  <p:stCondLst>
                                    <p:cond delay="0"/>
                                  </p:stCondLst>
                                  <p:childTnLst>
                                    <p:set>
                                      <p:cBhvr>
                                        <p:cTn id="218" dur="1" fill="hold">
                                          <p:stCondLst>
                                            <p:cond delay="0"/>
                                          </p:stCondLst>
                                        </p:cTn>
                                        <p:tgtEl>
                                          <p:spTgt spid="40"/>
                                        </p:tgtEl>
                                        <p:attrNameLst>
                                          <p:attrName>style.visibility</p:attrName>
                                        </p:attrNameLst>
                                      </p:cBhvr>
                                      <p:to>
                                        <p:strVal val="visible"/>
                                      </p:to>
                                    </p:set>
                                  </p:childTnLst>
                                </p:cTn>
                              </p:par>
                              <p:par>
                                <p:cTn id="219" presetID="1" presetClass="entr" presetSubtype="0" fill="hold" nodeType="withEffect">
                                  <p:stCondLst>
                                    <p:cond delay="0"/>
                                  </p:stCondLst>
                                  <p:childTnLst>
                                    <p:set>
                                      <p:cBhvr>
                                        <p:cTn id="220" dur="1" fill="hold">
                                          <p:stCondLst>
                                            <p:cond delay="0"/>
                                          </p:stCondLst>
                                        </p:cTn>
                                        <p:tgtEl>
                                          <p:spTgt spid="41"/>
                                        </p:tgtEl>
                                        <p:attrNameLst>
                                          <p:attrName>style.visibility</p:attrName>
                                        </p:attrNameLst>
                                      </p:cBhvr>
                                      <p:to>
                                        <p:strVal val="visible"/>
                                      </p:to>
                                    </p:set>
                                  </p:childTnLst>
                                </p:cTn>
                              </p:par>
                            </p:childTnLst>
                          </p:cTn>
                        </p:par>
                      </p:childTnLst>
                    </p:cTn>
                  </p:par>
                  <p:par>
                    <p:cTn id="221" fill="hold">
                      <p:stCondLst>
                        <p:cond delay="indefinite"/>
                      </p:stCondLst>
                      <p:childTnLst>
                        <p:par>
                          <p:cTn id="222" fill="hold">
                            <p:stCondLst>
                              <p:cond delay="0"/>
                            </p:stCondLst>
                            <p:childTnLst>
                              <p:par>
                                <p:cTn id="223" presetID="22" presetClass="entr" presetSubtype="4" fill="hold" grpId="0" nodeType="clickEffect">
                                  <p:stCondLst>
                                    <p:cond delay="0"/>
                                  </p:stCondLst>
                                  <p:childTnLst>
                                    <p:set>
                                      <p:cBhvr>
                                        <p:cTn id="224" dur="1" fill="hold">
                                          <p:stCondLst>
                                            <p:cond delay="0"/>
                                          </p:stCondLst>
                                        </p:cTn>
                                        <p:tgtEl>
                                          <p:spTgt spid="42"/>
                                        </p:tgtEl>
                                        <p:attrNameLst>
                                          <p:attrName>style.visibility</p:attrName>
                                        </p:attrNameLst>
                                      </p:cBhvr>
                                      <p:to>
                                        <p:strVal val="visible"/>
                                      </p:to>
                                    </p:set>
                                    <p:animEffect transition="in" filter="wipe(down)">
                                      <p:cBhvr>
                                        <p:cTn id="225" dur="500"/>
                                        <p:tgtEl>
                                          <p:spTgt spid="42"/>
                                        </p:tgtEl>
                                      </p:cBhvr>
                                    </p:animEffect>
                                  </p:childTnLst>
                                </p:cTn>
                              </p:par>
                            </p:childTnLst>
                          </p:cTn>
                        </p:par>
                      </p:childTnLst>
                    </p:cTn>
                  </p:par>
                  <p:par>
                    <p:cTn id="226" fill="hold">
                      <p:stCondLst>
                        <p:cond delay="indefinite"/>
                      </p:stCondLst>
                      <p:childTnLst>
                        <p:par>
                          <p:cTn id="227" fill="hold">
                            <p:stCondLst>
                              <p:cond delay="0"/>
                            </p:stCondLst>
                            <p:childTnLst>
                              <p:par>
                                <p:cTn id="228" presetID="22" presetClass="entr" presetSubtype="8" fill="hold" grpId="0" nodeType="clickEffect">
                                  <p:stCondLst>
                                    <p:cond delay="0"/>
                                  </p:stCondLst>
                                  <p:childTnLst>
                                    <p:set>
                                      <p:cBhvr>
                                        <p:cTn id="229" dur="1" fill="hold">
                                          <p:stCondLst>
                                            <p:cond delay="0"/>
                                          </p:stCondLst>
                                        </p:cTn>
                                        <p:tgtEl>
                                          <p:spTgt spid="43"/>
                                        </p:tgtEl>
                                        <p:attrNameLst>
                                          <p:attrName>style.visibility</p:attrName>
                                        </p:attrNameLst>
                                      </p:cBhvr>
                                      <p:to>
                                        <p:strVal val="visible"/>
                                      </p:to>
                                    </p:set>
                                    <p:animEffect transition="in" filter="wipe(left)">
                                      <p:cBhvr>
                                        <p:cTn id="230" dur="500"/>
                                        <p:tgtEl>
                                          <p:spTgt spid="43"/>
                                        </p:tgtEl>
                                      </p:cBhvr>
                                    </p:animEffect>
                                  </p:childTnLst>
                                </p:cTn>
                              </p:par>
                            </p:childTnLst>
                          </p:cTn>
                        </p:par>
                      </p:childTnLst>
                    </p:cTn>
                  </p:par>
                  <p:par>
                    <p:cTn id="231" fill="hold">
                      <p:stCondLst>
                        <p:cond delay="indefinite"/>
                      </p:stCondLst>
                      <p:childTnLst>
                        <p:par>
                          <p:cTn id="232" fill="hold">
                            <p:stCondLst>
                              <p:cond delay="0"/>
                            </p:stCondLst>
                            <p:childTnLst>
                              <p:par>
                                <p:cTn id="233" presetID="10" presetClass="entr" presetSubtype="0" fill="hold" nodeType="clickEffect">
                                  <p:stCondLst>
                                    <p:cond delay="0"/>
                                  </p:stCondLst>
                                  <p:childTnLst>
                                    <p:set>
                                      <p:cBhvr>
                                        <p:cTn id="234" dur="1" fill="hold">
                                          <p:stCondLst>
                                            <p:cond delay="0"/>
                                          </p:stCondLst>
                                        </p:cTn>
                                        <p:tgtEl>
                                          <p:spTgt spid="49"/>
                                        </p:tgtEl>
                                        <p:attrNameLst>
                                          <p:attrName>style.visibility</p:attrName>
                                        </p:attrNameLst>
                                      </p:cBhvr>
                                      <p:to>
                                        <p:strVal val="visible"/>
                                      </p:to>
                                    </p:set>
                                    <p:animEffect transition="in" filter="fade">
                                      <p:cBhvr>
                                        <p:cTn id="235" dur="2000"/>
                                        <p:tgtEl>
                                          <p:spTgt spid="49"/>
                                        </p:tgtEl>
                                      </p:cBhvr>
                                    </p:animEffect>
                                  </p:childTnLst>
                                </p:cTn>
                              </p:par>
                              <p:par>
                                <p:cTn id="236" presetID="10" presetClass="entr" presetSubtype="0" fill="hold" nodeType="withEffect">
                                  <p:stCondLst>
                                    <p:cond delay="0"/>
                                  </p:stCondLst>
                                  <p:childTnLst>
                                    <p:set>
                                      <p:cBhvr>
                                        <p:cTn id="237" dur="1" fill="hold">
                                          <p:stCondLst>
                                            <p:cond delay="0"/>
                                          </p:stCondLst>
                                        </p:cTn>
                                        <p:tgtEl>
                                          <p:spTgt spid="48"/>
                                        </p:tgtEl>
                                        <p:attrNameLst>
                                          <p:attrName>style.visibility</p:attrName>
                                        </p:attrNameLst>
                                      </p:cBhvr>
                                      <p:to>
                                        <p:strVal val="visible"/>
                                      </p:to>
                                    </p:set>
                                    <p:animEffect transition="in" filter="fade">
                                      <p:cBhvr>
                                        <p:cTn id="238" dur="2000"/>
                                        <p:tgtEl>
                                          <p:spTgt spid="48"/>
                                        </p:tgtEl>
                                      </p:cBhvr>
                                    </p:animEffect>
                                  </p:childTnLst>
                                </p:cTn>
                              </p:par>
                            </p:childTnLst>
                          </p:cTn>
                        </p:par>
                      </p:childTnLst>
                    </p:cTn>
                  </p:par>
                  <p:par>
                    <p:cTn id="239" fill="hold">
                      <p:stCondLst>
                        <p:cond delay="indefinite"/>
                      </p:stCondLst>
                      <p:childTnLst>
                        <p:par>
                          <p:cTn id="240" fill="hold">
                            <p:stCondLst>
                              <p:cond delay="0"/>
                            </p:stCondLst>
                            <p:childTnLst>
                              <p:par>
                                <p:cTn id="241" presetID="3" presetClass="entr" presetSubtype="10" fill="hold" grpId="0" nodeType="clickEffect">
                                  <p:stCondLst>
                                    <p:cond delay="0"/>
                                  </p:stCondLst>
                                  <p:childTnLst>
                                    <p:set>
                                      <p:cBhvr>
                                        <p:cTn id="242" dur="1" fill="hold">
                                          <p:stCondLst>
                                            <p:cond delay="0"/>
                                          </p:stCondLst>
                                        </p:cTn>
                                        <p:tgtEl>
                                          <p:spTgt spid="47"/>
                                        </p:tgtEl>
                                        <p:attrNameLst>
                                          <p:attrName>style.visibility</p:attrName>
                                        </p:attrNameLst>
                                      </p:cBhvr>
                                      <p:to>
                                        <p:strVal val="visible"/>
                                      </p:to>
                                    </p:set>
                                    <p:animEffect transition="in" filter="blinds(horizontal)">
                                      <p:cBhvr>
                                        <p:cTn id="243" dur="500"/>
                                        <p:tgtEl>
                                          <p:spTgt spid="47"/>
                                        </p:tgtEl>
                                      </p:cBhvr>
                                    </p:animEffect>
                                  </p:childTnLst>
                                </p:cTn>
                              </p:par>
                            </p:childTnLst>
                          </p:cTn>
                        </p:par>
                      </p:childTnLst>
                    </p:cTn>
                  </p:par>
                  <p:par>
                    <p:cTn id="244" fill="hold">
                      <p:stCondLst>
                        <p:cond delay="indefinite"/>
                      </p:stCondLst>
                      <p:childTnLst>
                        <p:par>
                          <p:cTn id="245" fill="hold">
                            <p:stCondLst>
                              <p:cond delay="0"/>
                            </p:stCondLst>
                            <p:childTnLst>
                              <p:par>
                                <p:cTn id="246" presetID="3" presetClass="entr" presetSubtype="10" fill="hold" nodeType="clickEffect">
                                  <p:stCondLst>
                                    <p:cond delay="0"/>
                                  </p:stCondLst>
                                  <p:childTnLst>
                                    <p:set>
                                      <p:cBhvr>
                                        <p:cTn id="247" dur="1" fill="hold">
                                          <p:stCondLst>
                                            <p:cond delay="0"/>
                                          </p:stCondLst>
                                        </p:cTn>
                                        <p:tgtEl>
                                          <p:spTgt spid="50"/>
                                        </p:tgtEl>
                                        <p:attrNameLst>
                                          <p:attrName>style.visibility</p:attrName>
                                        </p:attrNameLst>
                                      </p:cBhvr>
                                      <p:to>
                                        <p:strVal val="visible"/>
                                      </p:to>
                                    </p:set>
                                    <p:animEffect transition="in" filter="blinds(horizontal)">
                                      <p:cBhvr>
                                        <p:cTn id="248" dur="500"/>
                                        <p:tgtEl>
                                          <p:spTgt spid="50"/>
                                        </p:tgtEl>
                                      </p:cBhvr>
                                    </p:animEffect>
                                  </p:childTnLst>
                                </p:cTn>
                              </p:par>
                            </p:childTnLst>
                          </p:cTn>
                        </p:par>
                      </p:childTnLst>
                    </p:cTn>
                  </p:par>
                  <p:par>
                    <p:cTn id="249" fill="hold">
                      <p:stCondLst>
                        <p:cond delay="indefinite"/>
                      </p:stCondLst>
                      <p:childTnLst>
                        <p:par>
                          <p:cTn id="250" fill="hold">
                            <p:stCondLst>
                              <p:cond delay="0"/>
                            </p:stCondLst>
                            <p:childTnLst>
                              <p:par>
                                <p:cTn id="251" presetID="3" presetClass="entr" presetSubtype="10" fill="hold" nodeType="clickEffect">
                                  <p:stCondLst>
                                    <p:cond delay="0"/>
                                  </p:stCondLst>
                                  <p:childTnLst>
                                    <p:set>
                                      <p:cBhvr>
                                        <p:cTn id="252" dur="1" fill="hold">
                                          <p:stCondLst>
                                            <p:cond delay="0"/>
                                          </p:stCondLst>
                                        </p:cTn>
                                        <p:tgtEl>
                                          <p:spTgt spid="51"/>
                                        </p:tgtEl>
                                        <p:attrNameLst>
                                          <p:attrName>style.visibility</p:attrName>
                                        </p:attrNameLst>
                                      </p:cBhvr>
                                      <p:to>
                                        <p:strVal val="visible"/>
                                      </p:to>
                                    </p:set>
                                    <p:animEffect transition="in" filter="blinds(horizontal)">
                                      <p:cBhvr>
                                        <p:cTn id="253" dur="500"/>
                                        <p:tgtEl>
                                          <p:spTgt spid="51"/>
                                        </p:tgtEl>
                                      </p:cBhvr>
                                    </p:animEffect>
                                  </p:childTnLst>
                                </p:cTn>
                              </p:par>
                            </p:childTnLst>
                          </p:cTn>
                        </p:par>
                      </p:childTnLst>
                    </p:cTn>
                  </p:par>
                  <p:par>
                    <p:cTn id="254" fill="hold">
                      <p:stCondLst>
                        <p:cond delay="indefinite"/>
                      </p:stCondLst>
                      <p:childTnLst>
                        <p:par>
                          <p:cTn id="255" fill="hold">
                            <p:stCondLst>
                              <p:cond delay="0"/>
                            </p:stCondLst>
                            <p:childTnLst>
                              <p:par>
                                <p:cTn id="256" presetID="3" presetClass="entr" presetSubtype="10" fill="hold" grpId="0" nodeType="clickEffect">
                                  <p:stCondLst>
                                    <p:cond delay="0"/>
                                  </p:stCondLst>
                                  <p:childTnLst>
                                    <p:set>
                                      <p:cBhvr>
                                        <p:cTn id="257" dur="1" fill="hold">
                                          <p:stCondLst>
                                            <p:cond delay="0"/>
                                          </p:stCondLst>
                                        </p:cTn>
                                        <p:tgtEl>
                                          <p:spTgt spid="144"/>
                                        </p:tgtEl>
                                        <p:attrNameLst>
                                          <p:attrName>style.visibility</p:attrName>
                                        </p:attrNameLst>
                                      </p:cBhvr>
                                      <p:to>
                                        <p:strVal val="visible"/>
                                      </p:to>
                                    </p:set>
                                    <p:animEffect transition="in" filter="blinds(horizontal)">
                                      <p:cBhvr>
                                        <p:cTn id="258" dur="500"/>
                                        <p:tgtEl>
                                          <p:spTgt spid="144"/>
                                        </p:tgtEl>
                                      </p:cBhvr>
                                    </p:animEffect>
                                  </p:childTnLst>
                                </p:cTn>
                              </p:par>
                            </p:childTnLst>
                          </p:cTn>
                        </p:par>
                      </p:childTnLst>
                    </p:cTn>
                  </p:par>
                  <p:par>
                    <p:cTn id="259" fill="hold">
                      <p:stCondLst>
                        <p:cond delay="indefinite"/>
                      </p:stCondLst>
                      <p:childTnLst>
                        <p:par>
                          <p:cTn id="260" fill="hold">
                            <p:stCondLst>
                              <p:cond delay="0"/>
                            </p:stCondLst>
                            <p:childTnLst>
                              <p:par>
                                <p:cTn id="261" presetID="3" presetClass="entr" presetSubtype="10" fill="hold" nodeType="clickEffect">
                                  <p:stCondLst>
                                    <p:cond delay="0"/>
                                  </p:stCondLst>
                                  <p:childTnLst>
                                    <p:set>
                                      <p:cBhvr>
                                        <p:cTn id="262" dur="1" fill="hold">
                                          <p:stCondLst>
                                            <p:cond delay="0"/>
                                          </p:stCondLst>
                                        </p:cTn>
                                        <p:tgtEl>
                                          <p:spTgt spid="53"/>
                                        </p:tgtEl>
                                        <p:attrNameLst>
                                          <p:attrName>style.visibility</p:attrName>
                                        </p:attrNameLst>
                                      </p:cBhvr>
                                      <p:to>
                                        <p:strVal val="visible"/>
                                      </p:to>
                                    </p:set>
                                    <p:animEffect transition="in" filter="blinds(horizontal)">
                                      <p:cBhvr>
                                        <p:cTn id="263" dur="500"/>
                                        <p:tgtEl>
                                          <p:spTgt spid="53"/>
                                        </p:tgtEl>
                                      </p:cBhvr>
                                    </p:animEffect>
                                  </p:childTnLst>
                                </p:cTn>
                              </p:par>
                            </p:childTnLst>
                          </p:cTn>
                        </p:par>
                      </p:childTnLst>
                    </p:cTn>
                  </p:par>
                  <p:par>
                    <p:cTn id="264" fill="hold">
                      <p:stCondLst>
                        <p:cond delay="indefinite"/>
                      </p:stCondLst>
                      <p:childTnLst>
                        <p:par>
                          <p:cTn id="265" fill="hold">
                            <p:stCondLst>
                              <p:cond delay="0"/>
                            </p:stCondLst>
                            <p:childTnLst>
                              <p:par>
                                <p:cTn id="266" presetID="10" presetClass="entr" presetSubtype="0" fill="hold" nodeType="clickEffect">
                                  <p:stCondLst>
                                    <p:cond delay="0"/>
                                  </p:stCondLst>
                                  <p:childTnLst>
                                    <p:set>
                                      <p:cBhvr>
                                        <p:cTn id="267" dur="1" fill="hold">
                                          <p:stCondLst>
                                            <p:cond delay="0"/>
                                          </p:stCondLst>
                                        </p:cTn>
                                        <p:tgtEl>
                                          <p:spTgt spid="54"/>
                                        </p:tgtEl>
                                        <p:attrNameLst>
                                          <p:attrName>style.visibility</p:attrName>
                                        </p:attrNameLst>
                                      </p:cBhvr>
                                      <p:to>
                                        <p:strVal val="visible"/>
                                      </p:to>
                                    </p:set>
                                    <p:animEffect transition="in" filter="fade">
                                      <p:cBhvr>
                                        <p:cTn id="268" dur="2000"/>
                                        <p:tgtEl>
                                          <p:spTgt spid="54"/>
                                        </p:tgtEl>
                                      </p:cBhvr>
                                    </p:animEffect>
                                  </p:childTnLst>
                                </p:cTn>
                              </p:par>
                              <p:par>
                                <p:cTn id="269" presetID="10" presetClass="entr" presetSubtype="0" fill="hold" nodeType="withEffect">
                                  <p:stCondLst>
                                    <p:cond delay="0"/>
                                  </p:stCondLst>
                                  <p:childTnLst>
                                    <p:set>
                                      <p:cBhvr>
                                        <p:cTn id="270" dur="1" fill="hold">
                                          <p:stCondLst>
                                            <p:cond delay="0"/>
                                          </p:stCondLst>
                                        </p:cTn>
                                        <p:tgtEl>
                                          <p:spTgt spid="97"/>
                                        </p:tgtEl>
                                        <p:attrNameLst>
                                          <p:attrName>style.visibility</p:attrName>
                                        </p:attrNameLst>
                                      </p:cBhvr>
                                      <p:to>
                                        <p:strVal val="visible"/>
                                      </p:to>
                                    </p:set>
                                    <p:animEffect transition="in" filter="fade">
                                      <p:cBhvr>
                                        <p:cTn id="271" dur="2000"/>
                                        <p:tgtEl>
                                          <p:spTgt spid="97"/>
                                        </p:tgtEl>
                                      </p:cBhvr>
                                    </p:animEffect>
                                  </p:childTnLst>
                                </p:cTn>
                              </p:par>
                              <p:par>
                                <p:cTn id="272" presetID="10" presetClass="entr" presetSubtype="0" fill="hold" nodeType="withEffect">
                                  <p:stCondLst>
                                    <p:cond delay="0"/>
                                  </p:stCondLst>
                                  <p:childTnLst>
                                    <p:set>
                                      <p:cBhvr>
                                        <p:cTn id="273" dur="1" fill="hold">
                                          <p:stCondLst>
                                            <p:cond delay="0"/>
                                          </p:stCondLst>
                                        </p:cTn>
                                        <p:tgtEl>
                                          <p:spTgt spid="98"/>
                                        </p:tgtEl>
                                        <p:attrNameLst>
                                          <p:attrName>style.visibility</p:attrName>
                                        </p:attrNameLst>
                                      </p:cBhvr>
                                      <p:to>
                                        <p:strVal val="visible"/>
                                      </p:to>
                                    </p:set>
                                    <p:animEffect transition="in" filter="fade">
                                      <p:cBhvr>
                                        <p:cTn id="274" dur="2000"/>
                                        <p:tgtEl>
                                          <p:spTgt spid="98"/>
                                        </p:tgtEl>
                                      </p:cBhvr>
                                    </p:animEffect>
                                  </p:childTnLst>
                                </p:cTn>
                              </p:par>
                              <p:par>
                                <p:cTn id="275" presetID="10" presetClass="entr" presetSubtype="0" fill="hold" nodeType="withEffect">
                                  <p:stCondLst>
                                    <p:cond delay="0"/>
                                  </p:stCondLst>
                                  <p:childTnLst>
                                    <p:set>
                                      <p:cBhvr>
                                        <p:cTn id="276" dur="1" fill="hold">
                                          <p:stCondLst>
                                            <p:cond delay="0"/>
                                          </p:stCondLst>
                                        </p:cTn>
                                        <p:tgtEl>
                                          <p:spTgt spid="99"/>
                                        </p:tgtEl>
                                        <p:attrNameLst>
                                          <p:attrName>style.visibility</p:attrName>
                                        </p:attrNameLst>
                                      </p:cBhvr>
                                      <p:to>
                                        <p:strVal val="visible"/>
                                      </p:to>
                                    </p:set>
                                    <p:animEffect transition="in" filter="fade">
                                      <p:cBhvr>
                                        <p:cTn id="277" dur="2000"/>
                                        <p:tgtEl>
                                          <p:spTgt spid="99"/>
                                        </p:tgtEl>
                                      </p:cBhvr>
                                    </p:animEffect>
                                  </p:childTnLst>
                                </p:cTn>
                              </p:par>
                              <p:par>
                                <p:cTn id="278" presetID="10" presetClass="entr" presetSubtype="0" fill="hold" nodeType="withEffect">
                                  <p:stCondLst>
                                    <p:cond delay="0"/>
                                  </p:stCondLst>
                                  <p:childTnLst>
                                    <p:set>
                                      <p:cBhvr>
                                        <p:cTn id="279" dur="1" fill="hold">
                                          <p:stCondLst>
                                            <p:cond delay="0"/>
                                          </p:stCondLst>
                                        </p:cTn>
                                        <p:tgtEl>
                                          <p:spTgt spid="100"/>
                                        </p:tgtEl>
                                        <p:attrNameLst>
                                          <p:attrName>style.visibility</p:attrName>
                                        </p:attrNameLst>
                                      </p:cBhvr>
                                      <p:to>
                                        <p:strVal val="visible"/>
                                      </p:to>
                                    </p:set>
                                    <p:animEffect transition="in" filter="fade">
                                      <p:cBhvr>
                                        <p:cTn id="280" dur="2000"/>
                                        <p:tgtEl>
                                          <p:spTgt spid="100"/>
                                        </p:tgtEl>
                                      </p:cBhvr>
                                    </p:animEffect>
                                  </p:childTnLst>
                                </p:cTn>
                              </p:par>
                              <p:par>
                                <p:cTn id="281" presetID="10" presetClass="entr" presetSubtype="0" fill="hold" nodeType="withEffect">
                                  <p:stCondLst>
                                    <p:cond delay="0"/>
                                  </p:stCondLst>
                                  <p:childTnLst>
                                    <p:set>
                                      <p:cBhvr>
                                        <p:cTn id="282" dur="1" fill="hold">
                                          <p:stCondLst>
                                            <p:cond delay="0"/>
                                          </p:stCondLst>
                                        </p:cTn>
                                        <p:tgtEl>
                                          <p:spTgt spid="101"/>
                                        </p:tgtEl>
                                        <p:attrNameLst>
                                          <p:attrName>style.visibility</p:attrName>
                                        </p:attrNameLst>
                                      </p:cBhvr>
                                      <p:to>
                                        <p:strVal val="visible"/>
                                      </p:to>
                                    </p:set>
                                    <p:animEffect transition="in" filter="fade">
                                      <p:cBhvr>
                                        <p:cTn id="283" dur="2000"/>
                                        <p:tgtEl>
                                          <p:spTgt spid="101"/>
                                        </p:tgtEl>
                                      </p:cBhvr>
                                    </p:animEffect>
                                  </p:childTnLst>
                                </p:cTn>
                              </p:par>
                              <p:par>
                                <p:cTn id="284" presetID="10" presetClass="entr" presetSubtype="0" fill="hold" nodeType="withEffect">
                                  <p:stCondLst>
                                    <p:cond delay="0"/>
                                  </p:stCondLst>
                                  <p:childTnLst>
                                    <p:set>
                                      <p:cBhvr>
                                        <p:cTn id="285" dur="1" fill="hold">
                                          <p:stCondLst>
                                            <p:cond delay="0"/>
                                          </p:stCondLst>
                                        </p:cTn>
                                        <p:tgtEl>
                                          <p:spTgt spid="102"/>
                                        </p:tgtEl>
                                        <p:attrNameLst>
                                          <p:attrName>style.visibility</p:attrName>
                                        </p:attrNameLst>
                                      </p:cBhvr>
                                      <p:to>
                                        <p:strVal val="visible"/>
                                      </p:to>
                                    </p:set>
                                    <p:animEffect transition="in" filter="fade">
                                      <p:cBhvr>
                                        <p:cTn id="286" dur="2000"/>
                                        <p:tgtEl>
                                          <p:spTgt spid="102"/>
                                        </p:tgtEl>
                                      </p:cBhvr>
                                    </p:animEffect>
                                  </p:childTnLst>
                                </p:cTn>
                              </p:par>
                              <p:par>
                                <p:cTn id="287" presetID="10" presetClass="entr" presetSubtype="0" fill="hold" nodeType="withEffect">
                                  <p:stCondLst>
                                    <p:cond delay="0"/>
                                  </p:stCondLst>
                                  <p:childTnLst>
                                    <p:set>
                                      <p:cBhvr>
                                        <p:cTn id="288" dur="1" fill="hold">
                                          <p:stCondLst>
                                            <p:cond delay="0"/>
                                          </p:stCondLst>
                                        </p:cTn>
                                        <p:tgtEl>
                                          <p:spTgt spid="103"/>
                                        </p:tgtEl>
                                        <p:attrNameLst>
                                          <p:attrName>style.visibility</p:attrName>
                                        </p:attrNameLst>
                                      </p:cBhvr>
                                      <p:to>
                                        <p:strVal val="visible"/>
                                      </p:to>
                                    </p:set>
                                    <p:animEffect transition="in" filter="fade">
                                      <p:cBhvr>
                                        <p:cTn id="289" dur="2000"/>
                                        <p:tgtEl>
                                          <p:spTgt spid="103"/>
                                        </p:tgtEl>
                                      </p:cBhvr>
                                    </p:animEffect>
                                  </p:childTnLst>
                                </p:cTn>
                              </p:par>
                            </p:childTnLst>
                          </p:cTn>
                        </p:par>
                      </p:childTnLst>
                    </p:cTn>
                  </p:par>
                  <p:par>
                    <p:cTn id="290" fill="hold">
                      <p:stCondLst>
                        <p:cond delay="indefinite"/>
                      </p:stCondLst>
                      <p:childTnLst>
                        <p:par>
                          <p:cTn id="291" fill="hold">
                            <p:stCondLst>
                              <p:cond delay="0"/>
                            </p:stCondLst>
                            <p:childTnLst>
                              <p:par>
                                <p:cTn id="292" presetID="10" presetClass="entr" presetSubtype="0" fill="hold" nodeType="clickEffect">
                                  <p:stCondLst>
                                    <p:cond delay="0"/>
                                  </p:stCondLst>
                                  <p:childTnLst>
                                    <p:set>
                                      <p:cBhvr>
                                        <p:cTn id="293" dur="1" fill="hold">
                                          <p:stCondLst>
                                            <p:cond delay="0"/>
                                          </p:stCondLst>
                                        </p:cTn>
                                        <p:tgtEl>
                                          <p:spTgt spid="56"/>
                                        </p:tgtEl>
                                        <p:attrNameLst>
                                          <p:attrName>style.visibility</p:attrName>
                                        </p:attrNameLst>
                                      </p:cBhvr>
                                      <p:to>
                                        <p:strVal val="visible"/>
                                      </p:to>
                                    </p:set>
                                    <p:animEffect transition="in" filter="fade">
                                      <p:cBhvr>
                                        <p:cTn id="294" dur="2000"/>
                                        <p:tgtEl>
                                          <p:spTgt spid="56"/>
                                        </p:tgtEl>
                                      </p:cBhvr>
                                    </p:animEffect>
                                  </p:childTnLst>
                                </p:cTn>
                              </p:par>
                              <p:par>
                                <p:cTn id="295" presetID="10" presetClass="entr" presetSubtype="0" fill="hold" nodeType="withEffect">
                                  <p:stCondLst>
                                    <p:cond delay="0"/>
                                  </p:stCondLst>
                                  <p:childTnLst>
                                    <p:set>
                                      <p:cBhvr>
                                        <p:cTn id="296" dur="1" fill="hold">
                                          <p:stCondLst>
                                            <p:cond delay="0"/>
                                          </p:stCondLst>
                                        </p:cTn>
                                        <p:tgtEl>
                                          <p:spTgt spid="104"/>
                                        </p:tgtEl>
                                        <p:attrNameLst>
                                          <p:attrName>style.visibility</p:attrName>
                                        </p:attrNameLst>
                                      </p:cBhvr>
                                      <p:to>
                                        <p:strVal val="visible"/>
                                      </p:to>
                                    </p:set>
                                    <p:animEffect transition="in" filter="fade">
                                      <p:cBhvr>
                                        <p:cTn id="297" dur="2000"/>
                                        <p:tgtEl>
                                          <p:spTgt spid="104"/>
                                        </p:tgtEl>
                                      </p:cBhvr>
                                    </p:animEffect>
                                  </p:childTnLst>
                                </p:cTn>
                              </p:par>
                              <p:par>
                                <p:cTn id="298" presetID="10" presetClass="entr" presetSubtype="0" fill="hold" nodeType="withEffect">
                                  <p:stCondLst>
                                    <p:cond delay="0"/>
                                  </p:stCondLst>
                                  <p:childTnLst>
                                    <p:set>
                                      <p:cBhvr>
                                        <p:cTn id="299" dur="1" fill="hold">
                                          <p:stCondLst>
                                            <p:cond delay="0"/>
                                          </p:stCondLst>
                                        </p:cTn>
                                        <p:tgtEl>
                                          <p:spTgt spid="105"/>
                                        </p:tgtEl>
                                        <p:attrNameLst>
                                          <p:attrName>style.visibility</p:attrName>
                                        </p:attrNameLst>
                                      </p:cBhvr>
                                      <p:to>
                                        <p:strVal val="visible"/>
                                      </p:to>
                                    </p:set>
                                    <p:animEffect transition="in" filter="fade">
                                      <p:cBhvr>
                                        <p:cTn id="300" dur="2000"/>
                                        <p:tgtEl>
                                          <p:spTgt spid="105"/>
                                        </p:tgtEl>
                                      </p:cBhvr>
                                    </p:animEffect>
                                  </p:childTnLst>
                                </p:cTn>
                              </p:par>
                              <p:par>
                                <p:cTn id="301" presetID="10" presetClass="entr" presetSubtype="0" fill="hold" nodeType="withEffect">
                                  <p:stCondLst>
                                    <p:cond delay="0"/>
                                  </p:stCondLst>
                                  <p:childTnLst>
                                    <p:set>
                                      <p:cBhvr>
                                        <p:cTn id="302" dur="1" fill="hold">
                                          <p:stCondLst>
                                            <p:cond delay="0"/>
                                          </p:stCondLst>
                                        </p:cTn>
                                        <p:tgtEl>
                                          <p:spTgt spid="106"/>
                                        </p:tgtEl>
                                        <p:attrNameLst>
                                          <p:attrName>style.visibility</p:attrName>
                                        </p:attrNameLst>
                                      </p:cBhvr>
                                      <p:to>
                                        <p:strVal val="visible"/>
                                      </p:to>
                                    </p:set>
                                    <p:animEffect transition="in" filter="fade">
                                      <p:cBhvr>
                                        <p:cTn id="303" dur="2000"/>
                                        <p:tgtEl>
                                          <p:spTgt spid="106"/>
                                        </p:tgtEl>
                                      </p:cBhvr>
                                    </p:animEffect>
                                  </p:childTnLst>
                                </p:cTn>
                              </p:par>
                              <p:par>
                                <p:cTn id="304" presetID="10" presetClass="entr" presetSubtype="0" fill="hold" nodeType="withEffect">
                                  <p:stCondLst>
                                    <p:cond delay="0"/>
                                  </p:stCondLst>
                                  <p:childTnLst>
                                    <p:set>
                                      <p:cBhvr>
                                        <p:cTn id="305" dur="1" fill="hold">
                                          <p:stCondLst>
                                            <p:cond delay="0"/>
                                          </p:stCondLst>
                                        </p:cTn>
                                        <p:tgtEl>
                                          <p:spTgt spid="107"/>
                                        </p:tgtEl>
                                        <p:attrNameLst>
                                          <p:attrName>style.visibility</p:attrName>
                                        </p:attrNameLst>
                                      </p:cBhvr>
                                      <p:to>
                                        <p:strVal val="visible"/>
                                      </p:to>
                                    </p:set>
                                    <p:animEffect transition="in" filter="fade">
                                      <p:cBhvr>
                                        <p:cTn id="306" dur="2000"/>
                                        <p:tgtEl>
                                          <p:spTgt spid="107"/>
                                        </p:tgtEl>
                                      </p:cBhvr>
                                    </p:animEffect>
                                  </p:childTnLst>
                                </p:cTn>
                              </p:par>
                            </p:childTnLst>
                          </p:cTn>
                        </p:par>
                      </p:childTnLst>
                    </p:cTn>
                  </p:par>
                  <p:par>
                    <p:cTn id="307" fill="hold">
                      <p:stCondLst>
                        <p:cond delay="indefinite"/>
                      </p:stCondLst>
                      <p:childTnLst>
                        <p:par>
                          <p:cTn id="308" fill="hold">
                            <p:stCondLst>
                              <p:cond delay="0"/>
                            </p:stCondLst>
                            <p:childTnLst>
                              <p:par>
                                <p:cTn id="309" presetID="3" presetClass="entr" presetSubtype="10" fill="hold" nodeType="clickEffect">
                                  <p:stCondLst>
                                    <p:cond delay="0"/>
                                  </p:stCondLst>
                                  <p:childTnLst>
                                    <p:set>
                                      <p:cBhvr>
                                        <p:cTn id="310" dur="1" fill="hold">
                                          <p:stCondLst>
                                            <p:cond delay="0"/>
                                          </p:stCondLst>
                                        </p:cTn>
                                        <p:tgtEl>
                                          <p:spTgt spid="145"/>
                                        </p:tgtEl>
                                        <p:attrNameLst>
                                          <p:attrName>style.visibility</p:attrName>
                                        </p:attrNameLst>
                                      </p:cBhvr>
                                      <p:to>
                                        <p:strVal val="visible"/>
                                      </p:to>
                                    </p:set>
                                    <p:animEffect transition="in" filter="blinds(horizontal)">
                                      <p:cBhvr>
                                        <p:cTn id="311" dur="500"/>
                                        <p:tgtEl>
                                          <p:spTgt spid="145"/>
                                        </p:tgtEl>
                                      </p:cBhvr>
                                    </p:animEffect>
                                  </p:childTnLst>
                                </p:cTn>
                              </p:par>
                            </p:childTnLst>
                          </p:cTn>
                        </p:par>
                        <p:par>
                          <p:cTn id="312" fill="hold">
                            <p:stCondLst>
                              <p:cond delay="500"/>
                            </p:stCondLst>
                            <p:childTnLst>
                              <p:par>
                                <p:cTn id="313" presetID="63" presetClass="path" presetSubtype="0" accel="50000" decel="50000" fill="hold" nodeType="afterEffect">
                                  <p:stCondLst>
                                    <p:cond delay="0"/>
                                  </p:stCondLst>
                                  <p:childTnLst>
                                    <p:animMotion origin="layout" path="M 1.38778E-17 1.11111E-6 L 0.43333 -0.01111 " pathEditMode="relative" rAng="0" ptsTypes="AA">
                                      <p:cBhvr>
                                        <p:cTn id="314" dur="2000" fill="hold"/>
                                        <p:tgtEl>
                                          <p:spTgt spid="145"/>
                                        </p:tgtEl>
                                        <p:attrNameLst>
                                          <p:attrName>ppt_x</p:attrName>
                                          <p:attrName>ppt_y</p:attrName>
                                        </p:attrNameLst>
                                      </p:cBhvr>
                                      <p:rCtr x="21700" y="-600"/>
                                    </p:animMotion>
                                  </p:childTnLst>
                                </p:cTn>
                              </p:par>
                            </p:childTnLst>
                          </p:cTn>
                        </p:par>
                        <p:par>
                          <p:cTn id="315" fill="hold">
                            <p:stCondLst>
                              <p:cond delay="2500"/>
                            </p:stCondLst>
                            <p:childTnLst>
                              <p:par>
                                <p:cTn id="316" presetID="1" presetClass="exit" presetSubtype="0" fill="hold" nodeType="afterEffect">
                                  <p:stCondLst>
                                    <p:cond delay="0"/>
                                  </p:stCondLst>
                                  <p:childTnLst>
                                    <p:set>
                                      <p:cBhvr>
                                        <p:cTn id="317" dur="1" fill="hold">
                                          <p:stCondLst>
                                            <p:cond delay="0"/>
                                          </p:stCondLst>
                                        </p:cTn>
                                        <p:tgtEl>
                                          <p:spTgt spid="145"/>
                                        </p:tgtEl>
                                        <p:attrNameLst>
                                          <p:attrName>style.visibility</p:attrName>
                                        </p:attrNameLst>
                                      </p:cBhvr>
                                      <p:to>
                                        <p:strVal val="hidden"/>
                                      </p:to>
                                    </p:set>
                                  </p:childTnLst>
                                </p:cTn>
                              </p:par>
                              <p:par>
                                <p:cTn id="318" presetID="1" presetClass="entr" presetSubtype="0" fill="hold" nodeType="withEffect">
                                  <p:stCondLst>
                                    <p:cond delay="0"/>
                                  </p:stCondLst>
                                  <p:childTnLst>
                                    <p:set>
                                      <p:cBhvr>
                                        <p:cTn id="319" dur="1" fill="hold">
                                          <p:stCondLst>
                                            <p:cond delay="0"/>
                                          </p:stCondLst>
                                        </p:cTn>
                                        <p:tgtEl>
                                          <p:spTgt spid="109"/>
                                        </p:tgtEl>
                                        <p:attrNameLst>
                                          <p:attrName>style.visibility</p:attrName>
                                        </p:attrNameLst>
                                      </p:cBhvr>
                                      <p:to>
                                        <p:strVal val="visible"/>
                                      </p:to>
                                    </p:set>
                                  </p:childTnLst>
                                </p:cTn>
                              </p:par>
                            </p:childTnLst>
                          </p:cTn>
                        </p:par>
                      </p:childTnLst>
                    </p:cTn>
                  </p:par>
                  <p:par>
                    <p:cTn id="320" fill="hold">
                      <p:stCondLst>
                        <p:cond delay="indefinite"/>
                      </p:stCondLst>
                      <p:childTnLst>
                        <p:par>
                          <p:cTn id="321" fill="hold">
                            <p:stCondLst>
                              <p:cond delay="0"/>
                            </p:stCondLst>
                            <p:childTnLst>
                              <p:par>
                                <p:cTn id="322" presetID="10" presetClass="entr" presetSubtype="0" fill="hold" nodeType="clickEffect">
                                  <p:stCondLst>
                                    <p:cond delay="0"/>
                                  </p:stCondLst>
                                  <p:childTnLst>
                                    <p:set>
                                      <p:cBhvr>
                                        <p:cTn id="323" dur="1" fill="hold">
                                          <p:stCondLst>
                                            <p:cond delay="0"/>
                                          </p:stCondLst>
                                        </p:cTn>
                                        <p:tgtEl>
                                          <p:spTgt spid="146"/>
                                        </p:tgtEl>
                                        <p:attrNameLst>
                                          <p:attrName>style.visibility</p:attrName>
                                        </p:attrNameLst>
                                      </p:cBhvr>
                                      <p:to>
                                        <p:strVal val="visible"/>
                                      </p:to>
                                    </p:set>
                                    <p:animEffect transition="in" filter="fade">
                                      <p:cBhvr>
                                        <p:cTn id="324" dur="2000"/>
                                        <p:tgtEl>
                                          <p:spTgt spid="146"/>
                                        </p:tgtEl>
                                      </p:cBhvr>
                                    </p:animEffect>
                                  </p:childTnLst>
                                </p:cTn>
                              </p:par>
                              <p:par>
                                <p:cTn id="325" presetID="10" presetClass="entr" presetSubtype="0" fill="hold" nodeType="withEffect">
                                  <p:stCondLst>
                                    <p:cond delay="0"/>
                                  </p:stCondLst>
                                  <p:childTnLst>
                                    <p:set>
                                      <p:cBhvr>
                                        <p:cTn id="326" dur="1" fill="hold">
                                          <p:stCondLst>
                                            <p:cond delay="0"/>
                                          </p:stCondLst>
                                        </p:cTn>
                                        <p:tgtEl>
                                          <p:spTgt spid="147"/>
                                        </p:tgtEl>
                                        <p:attrNameLst>
                                          <p:attrName>style.visibility</p:attrName>
                                        </p:attrNameLst>
                                      </p:cBhvr>
                                      <p:to>
                                        <p:strVal val="visible"/>
                                      </p:to>
                                    </p:set>
                                    <p:animEffect transition="in" filter="fade">
                                      <p:cBhvr>
                                        <p:cTn id="327" dur="2000"/>
                                        <p:tgtEl>
                                          <p:spTgt spid="147"/>
                                        </p:tgtEl>
                                      </p:cBhvr>
                                    </p:animEffect>
                                  </p:childTnLst>
                                </p:cTn>
                              </p:par>
                              <p:par>
                                <p:cTn id="328" presetID="10" presetClass="entr" presetSubtype="0" fill="hold" nodeType="withEffect">
                                  <p:stCondLst>
                                    <p:cond delay="0"/>
                                  </p:stCondLst>
                                  <p:childTnLst>
                                    <p:set>
                                      <p:cBhvr>
                                        <p:cTn id="329" dur="1" fill="hold">
                                          <p:stCondLst>
                                            <p:cond delay="0"/>
                                          </p:stCondLst>
                                        </p:cTn>
                                        <p:tgtEl>
                                          <p:spTgt spid="148"/>
                                        </p:tgtEl>
                                        <p:attrNameLst>
                                          <p:attrName>style.visibility</p:attrName>
                                        </p:attrNameLst>
                                      </p:cBhvr>
                                      <p:to>
                                        <p:strVal val="visible"/>
                                      </p:to>
                                    </p:set>
                                    <p:animEffect transition="in" filter="fade">
                                      <p:cBhvr>
                                        <p:cTn id="330" dur="2000"/>
                                        <p:tgtEl>
                                          <p:spTgt spid="148"/>
                                        </p:tgtEl>
                                      </p:cBhvr>
                                    </p:animEffect>
                                  </p:childTnLst>
                                </p:cTn>
                              </p:par>
                              <p:par>
                                <p:cTn id="331" presetID="10" presetClass="entr" presetSubtype="0" fill="hold" nodeType="withEffect">
                                  <p:stCondLst>
                                    <p:cond delay="0"/>
                                  </p:stCondLst>
                                  <p:childTnLst>
                                    <p:set>
                                      <p:cBhvr>
                                        <p:cTn id="332" dur="1" fill="hold">
                                          <p:stCondLst>
                                            <p:cond delay="0"/>
                                          </p:stCondLst>
                                        </p:cTn>
                                        <p:tgtEl>
                                          <p:spTgt spid="149"/>
                                        </p:tgtEl>
                                        <p:attrNameLst>
                                          <p:attrName>style.visibility</p:attrName>
                                        </p:attrNameLst>
                                      </p:cBhvr>
                                      <p:to>
                                        <p:strVal val="visible"/>
                                      </p:to>
                                    </p:set>
                                    <p:animEffect transition="in" filter="fade">
                                      <p:cBhvr>
                                        <p:cTn id="333" dur="2000"/>
                                        <p:tgtEl>
                                          <p:spTgt spid="149"/>
                                        </p:tgtEl>
                                      </p:cBhvr>
                                    </p:animEffect>
                                  </p:childTnLst>
                                </p:cTn>
                              </p:par>
                            </p:childTnLst>
                          </p:cTn>
                        </p:par>
                        <p:par>
                          <p:cTn id="334" fill="hold">
                            <p:stCondLst>
                              <p:cond delay="2000"/>
                            </p:stCondLst>
                            <p:childTnLst>
                              <p:par>
                                <p:cTn id="335" presetID="63" presetClass="path" presetSubtype="0" accel="50000" decel="50000" fill="hold" nodeType="afterEffect">
                                  <p:stCondLst>
                                    <p:cond delay="0"/>
                                  </p:stCondLst>
                                  <p:childTnLst>
                                    <p:animMotion origin="layout" path="M -3.33333E-6 1.11111E-6 L 0.43334 -0.01111 " pathEditMode="relative" rAng="0" ptsTypes="AA">
                                      <p:cBhvr>
                                        <p:cTn id="336" dur="2000" fill="hold"/>
                                        <p:tgtEl>
                                          <p:spTgt spid="146"/>
                                        </p:tgtEl>
                                        <p:attrNameLst>
                                          <p:attrName>ppt_x</p:attrName>
                                          <p:attrName>ppt_y</p:attrName>
                                        </p:attrNameLst>
                                      </p:cBhvr>
                                      <p:rCtr x="21700" y="-600"/>
                                    </p:animMotion>
                                  </p:childTnLst>
                                </p:cTn>
                              </p:par>
                              <p:par>
                                <p:cTn id="337" presetID="63" presetClass="path" presetSubtype="0" accel="50000" decel="50000" fill="hold" nodeType="withEffect">
                                  <p:stCondLst>
                                    <p:cond delay="0"/>
                                  </p:stCondLst>
                                  <p:childTnLst>
                                    <p:animMotion origin="layout" path="M 3.33333E-6 -2.22222E-6 L 0.43333 -0.00208 " pathEditMode="relative" rAng="0" ptsTypes="AA">
                                      <p:cBhvr>
                                        <p:cTn id="338" dur="2000" fill="hold"/>
                                        <p:tgtEl>
                                          <p:spTgt spid="147"/>
                                        </p:tgtEl>
                                        <p:attrNameLst>
                                          <p:attrName>ppt_x</p:attrName>
                                          <p:attrName>ppt_y</p:attrName>
                                        </p:attrNameLst>
                                      </p:cBhvr>
                                      <p:rCtr x="21700" y="-100"/>
                                    </p:animMotion>
                                  </p:childTnLst>
                                </p:cTn>
                              </p:par>
                              <p:par>
                                <p:cTn id="339" presetID="63" presetClass="path" presetSubtype="0" accel="50000" decel="50000" fill="hold" nodeType="withEffect">
                                  <p:stCondLst>
                                    <p:cond delay="0"/>
                                  </p:stCondLst>
                                  <p:childTnLst>
                                    <p:animMotion origin="layout" path="M 2.77556E-17 -2.22222E-6 L 0.43333 -0.00208 " pathEditMode="relative" rAng="0" ptsTypes="AA">
                                      <p:cBhvr>
                                        <p:cTn id="340" dur="2000" fill="hold"/>
                                        <p:tgtEl>
                                          <p:spTgt spid="148"/>
                                        </p:tgtEl>
                                        <p:attrNameLst>
                                          <p:attrName>ppt_x</p:attrName>
                                          <p:attrName>ppt_y</p:attrName>
                                        </p:attrNameLst>
                                      </p:cBhvr>
                                      <p:rCtr x="21700" y="-100"/>
                                    </p:animMotion>
                                  </p:childTnLst>
                                </p:cTn>
                              </p:par>
                              <p:par>
                                <p:cTn id="341" presetID="63" presetClass="path" presetSubtype="0" accel="50000" decel="50000" fill="hold" nodeType="withEffect">
                                  <p:stCondLst>
                                    <p:cond delay="0"/>
                                  </p:stCondLst>
                                  <p:childTnLst>
                                    <p:animMotion origin="layout" path="M -3.33333E-6 -2.22222E-6 L 0.43334 -0.01319 " pathEditMode="relative" rAng="0" ptsTypes="AA">
                                      <p:cBhvr>
                                        <p:cTn id="342" dur="2000" fill="hold"/>
                                        <p:tgtEl>
                                          <p:spTgt spid="149"/>
                                        </p:tgtEl>
                                        <p:attrNameLst>
                                          <p:attrName>ppt_x</p:attrName>
                                          <p:attrName>ppt_y</p:attrName>
                                        </p:attrNameLst>
                                      </p:cBhvr>
                                      <p:rCtr x="21700" y="-700"/>
                                    </p:animMotion>
                                  </p:childTnLst>
                                </p:cTn>
                              </p:par>
                            </p:childTnLst>
                          </p:cTn>
                        </p:par>
                        <p:par>
                          <p:cTn id="343" fill="hold">
                            <p:stCondLst>
                              <p:cond delay="4000"/>
                            </p:stCondLst>
                            <p:childTnLst>
                              <p:par>
                                <p:cTn id="344" presetID="1" presetClass="exit" presetSubtype="0" fill="hold" nodeType="afterEffect">
                                  <p:stCondLst>
                                    <p:cond delay="0"/>
                                  </p:stCondLst>
                                  <p:childTnLst>
                                    <p:set>
                                      <p:cBhvr>
                                        <p:cTn id="345" dur="1" fill="hold">
                                          <p:stCondLst>
                                            <p:cond delay="0"/>
                                          </p:stCondLst>
                                        </p:cTn>
                                        <p:tgtEl>
                                          <p:spTgt spid="146"/>
                                        </p:tgtEl>
                                        <p:attrNameLst>
                                          <p:attrName>style.visibility</p:attrName>
                                        </p:attrNameLst>
                                      </p:cBhvr>
                                      <p:to>
                                        <p:strVal val="hidden"/>
                                      </p:to>
                                    </p:set>
                                  </p:childTnLst>
                                </p:cTn>
                              </p:par>
                              <p:par>
                                <p:cTn id="346" presetID="1" presetClass="exit" presetSubtype="0" fill="hold" nodeType="withEffect">
                                  <p:stCondLst>
                                    <p:cond delay="0"/>
                                  </p:stCondLst>
                                  <p:childTnLst>
                                    <p:set>
                                      <p:cBhvr>
                                        <p:cTn id="347" dur="1" fill="hold">
                                          <p:stCondLst>
                                            <p:cond delay="0"/>
                                          </p:stCondLst>
                                        </p:cTn>
                                        <p:tgtEl>
                                          <p:spTgt spid="147"/>
                                        </p:tgtEl>
                                        <p:attrNameLst>
                                          <p:attrName>style.visibility</p:attrName>
                                        </p:attrNameLst>
                                      </p:cBhvr>
                                      <p:to>
                                        <p:strVal val="hidden"/>
                                      </p:to>
                                    </p:set>
                                  </p:childTnLst>
                                </p:cTn>
                              </p:par>
                              <p:par>
                                <p:cTn id="348" presetID="1" presetClass="exit" presetSubtype="0" fill="hold" nodeType="withEffect">
                                  <p:stCondLst>
                                    <p:cond delay="0"/>
                                  </p:stCondLst>
                                  <p:childTnLst>
                                    <p:set>
                                      <p:cBhvr>
                                        <p:cTn id="349" dur="1" fill="hold">
                                          <p:stCondLst>
                                            <p:cond delay="0"/>
                                          </p:stCondLst>
                                        </p:cTn>
                                        <p:tgtEl>
                                          <p:spTgt spid="148"/>
                                        </p:tgtEl>
                                        <p:attrNameLst>
                                          <p:attrName>style.visibility</p:attrName>
                                        </p:attrNameLst>
                                      </p:cBhvr>
                                      <p:to>
                                        <p:strVal val="hidden"/>
                                      </p:to>
                                    </p:set>
                                  </p:childTnLst>
                                </p:cTn>
                              </p:par>
                              <p:par>
                                <p:cTn id="350" presetID="1" presetClass="exit" presetSubtype="0" fill="hold" nodeType="withEffect">
                                  <p:stCondLst>
                                    <p:cond delay="0"/>
                                  </p:stCondLst>
                                  <p:childTnLst>
                                    <p:set>
                                      <p:cBhvr>
                                        <p:cTn id="351" dur="1" fill="hold">
                                          <p:stCondLst>
                                            <p:cond delay="0"/>
                                          </p:stCondLst>
                                        </p:cTn>
                                        <p:tgtEl>
                                          <p:spTgt spid="149"/>
                                        </p:tgtEl>
                                        <p:attrNameLst>
                                          <p:attrName>style.visibility</p:attrName>
                                        </p:attrNameLst>
                                      </p:cBhvr>
                                      <p:to>
                                        <p:strVal val="hidden"/>
                                      </p:to>
                                    </p:set>
                                  </p:childTnLst>
                                </p:cTn>
                              </p:par>
                              <p:par>
                                <p:cTn id="352" presetID="1" presetClass="entr" presetSubtype="0" fill="hold" nodeType="withEffect">
                                  <p:stCondLst>
                                    <p:cond delay="0"/>
                                  </p:stCondLst>
                                  <p:childTnLst>
                                    <p:set>
                                      <p:cBhvr>
                                        <p:cTn id="353" dur="1" fill="hold">
                                          <p:stCondLst>
                                            <p:cond delay="0"/>
                                          </p:stCondLst>
                                        </p:cTn>
                                        <p:tgtEl>
                                          <p:spTgt spid="110"/>
                                        </p:tgtEl>
                                        <p:attrNameLst>
                                          <p:attrName>style.visibility</p:attrName>
                                        </p:attrNameLst>
                                      </p:cBhvr>
                                      <p:to>
                                        <p:strVal val="visible"/>
                                      </p:to>
                                    </p:set>
                                  </p:childTnLst>
                                </p:cTn>
                              </p:par>
                              <p:par>
                                <p:cTn id="354" presetID="1" presetClass="entr" presetSubtype="0" fill="hold" nodeType="withEffect">
                                  <p:stCondLst>
                                    <p:cond delay="0"/>
                                  </p:stCondLst>
                                  <p:childTnLst>
                                    <p:set>
                                      <p:cBhvr>
                                        <p:cTn id="355" dur="1" fill="hold">
                                          <p:stCondLst>
                                            <p:cond delay="0"/>
                                          </p:stCondLst>
                                        </p:cTn>
                                        <p:tgtEl>
                                          <p:spTgt spid="111"/>
                                        </p:tgtEl>
                                        <p:attrNameLst>
                                          <p:attrName>style.visibility</p:attrName>
                                        </p:attrNameLst>
                                      </p:cBhvr>
                                      <p:to>
                                        <p:strVal val="visible"/>
                                      </p:to>
                                    </p:set>
                                  </p:childTnLst>
                                </p:cTn>
                              </p:par>
                              <p:par>
                                <p:cTn id="356" presetID="1" presetClass="entr" presetSubtype="0" fill="hold" nodeType="withEffect">
                                  <p:stCondLst>
                                    <p:cond delay="0"/>
                                  </p:stCondLst>
                                  <p:childTnLst>
                                    <p:set>
                                      <p:cBhvr>
                                        <p:cTn id="357" dur="1" fill="hold">
                                          <p:stCondLst>
                                            <p:cond delay="0"/>
                                          </p:stCondLst>
                                        </p:cTn>
                                        <p:tgtEl>
                                          <p:spTgt spid="112"/>
                                        </p:tgtEl>
                                        <p:attrNameLst>
                                          <p:attrName>style.visibility</p:attrName>
                                        </p:attrNameLst>
                                      </p:cBhvr>
                                      <p:to>
                                        <p:strVal val="visible"/>
                                      </p:to>
                                    </p:set>
                                  </p:childTnLst>
                                </p:cTn>
                              </p:par>
                              <p:par>
                                <p:cTn id="358" presetID="1" presetClass="entr" presetSubtype="0" fill="hold" nodeType="withEffect">
                                  <p:stCondLst>
                                    <p:cond delay="0"/>
                                  </p:stCondLst>
                                  <p:childTnLst>
                                    <p:set>
                                      <p:cBhvr>
                                        <p:cTn id="359" dur="1" fill="hold">
                                          <p:stCondLst>
                                            <p:cond delay="0"/>
                                          </p:stCondLst>
                                        </p:cTn>
                                        <p:tgtEl>
                                          <p:spTgt spid="113"/>
                                        </p:tgtEl>
                                        <p:attrNameLst>
                                          <p:attrName>style.visibility</p:attrName>
                                        </p:attrNameLst>
                                      </p:cBhvr>
                                      <p:to>
                                        <p:strVal val="visible"/>
                                      </p:to>
                                    </p:set>
                                  </p:childTnLst>
                                </p:cTn>
                              </p:par>
                            </p:childTnLst>
                          </p:cTn>
                        </p:par>
                      </p:childTnLst>
                    </p:cTn>
                  </p:par>
                  <p:par>
                    <p:cTn id="360" fill="hold">
                      <p:stCondLst>
                        <p:cond delay="indefinite"/>
                      </p:stCondLst>
                      <p:childTnLst>
                        <p:par>
                          <p:cTn id="361" fill="hold">
                            <p:stCondLst>
                              <p:cond delay="0"/>
                            </p:stCondLst>
                            <p:childTnLst>
                              <p:par>
                                <p:cTn id="362" presetID="10" presetClass="entr" presetSubtype="0" fill="hold" nodeType="clickEffect">
                                  <p:stCondLst>
                                    <p:cond delay="0"/>
                                  </p:stCondLst>
                                  <p:childTnLst>
                                    <p:set>
                                      <p:cBhvr>
                                        <p:cTn id="363" dur="1" fill="hold">
                                          <p:stCondLst>
                                            <p:cond delay="0"/>
                                          </p:stCondLst>
                                        </p:cTn>
                                        <p:tgtEl>
                                          <p:spTgt spid="150"/>
                                        </p:tgtEl>
                                        <p:attrNameLst>
                                          <p:attrName>style.visibility</p:attrName>
                                        </p:attrNameLst>
                                      </p:cBhvr>
                                      <p:to>
                                        <p:strVal val="visible"/>
                                      </p:to>
                                    </p:set>
                                    <p:animEffect transition="in" filter="fade">
                                      <p:cBhvr>
                                        <p:cTn id="364" dur="2000"/>
                                        <p:tgtEl>
                                          <p:spTgt spid="150"/>
                                        </p:tgtEl>
                                      </p:cBhvr>
                                    </p:animEffect>
                                  </p:childTnLst>
                                </p:cTn>
                              </p:par>
                              <p:par>
                                <p:cTn id="365" presetID="10" presetClass="entr" presetSubtype="0" fill="hold" nodeType="withEffect">
                                  <p:stCondLst>
                                    <p:cond delay="0"/>
                                  </p:stCondLst>
                                  <p:childTnLst>
                                    <p:set>
                                      <p:cBhvr>
                                        <p:cTn id="366" dur="1" fill="hold">
                                          <p:stCondLst>
                                            <p:cond delay="0"/>
                                          </p:stCondLst>
                                        </p:cTn>
                                        <p:tgtEl>
                                          <p:spTgt spid="151"/>
                                        </p:tgtEl>
                                        <p:attrNameLst>
                                          <p:attrName>style.visibility</p:attrName>
                                        </p:attrNameLst>
                                      </p:cBhvr>
                                      <p:to>
                                        <p:strVal val="visible"/>
                                      </p:to>
                                    </p:set>
                                    <p:animEffect transition="in" filter="fade">
                                      <p:cBhvr>
                                        <p:cTn id="367" dur="2000"/>
                                        <p:tgtEl>
                                          <p:spTgt spid="151"/>
                                        </p:tgtEl>
                                      </p:cBhvr>
                                    </p:animEffect>
                                  </p:childTnLst>
                                </p:cTn>
                              </p:par>
                              <p:par>
                                <p:cTn id="368" presetID="10" presetClass="entr" presetSubtype="0" fill="hold" nodeType="withEffect">
                                  <p:stCondLst>
                                    <p:cond delay="0"/>
                                  </p:stCondLst>
                                  <p:childTnLst>
                                    <p:set>
                                      <p:cBhvr>
                                        <p:cTn id="369" dur="1" fill="hold">
                                          <p:stCondLst>
                                            <p:cond delay="0"/>
                                          </p:stCondLst>
                                        </p:cTn>
                                        <p:tgtEl>
                                          <p:spTgt spid="152"/>
                                        </p:tgtEl>
                                        <p:attrNameLst>
                                          <p:attrName>style.visibility</p:attrName>
                                        </p:attrNameLst>
                                      </p:cBhvr>
                                      <p:to>
                                        <p:strVal val="visible"/>
                                      </p:to>
                                    </p:set>
                                    <p:animEffect transition="in" filter="fade">
                                      <p:cBhvr>
                                        <p:cTn id="370" dur="2000"/>
                                        <p:tgtEl>
                                          <p:spTgt spid="152"/>
                                        </p:tgtEl>
                                      </p:cBhvr>
                                    </p:animEffect>
                                  </p:childTnLst>
                                </p:cTn>
                              </p:par>
                              <p:par>
                                <p:cTn id="371" presetID="10" presetClass="entr" presetSubtype="0" fill="hold" nodeType="withEffect">
                                  <p:stCondLst>
                                    <p:cond delay="0"/>
                                  </p:stCondLst>
                                  <p:childTnLst>
                                    <p:set>
                                      <p:cBhvr>
                                        <p:cTn id="372" dur="1" fill="hold">
                                          <p:stCondLst>
                                            <p:cond delay="0"/>
                                          </p:stCondLst>
                                        </p:cTn>
                                        <p:tgtEl>
                                          <p:spTgt spid="153"/>
                                        </p:tgtEl>
                                        <p:attrNameLst>
                                          <p:attrName>style.visibility</p:attrName>
                                        </p:attrNameLst>
                                      </p:cBhvr>
                                      <p:to>
                                        <p:strVal val="visible"/>
                                      </p:to>
                                    </p:set>
                                    <p:animEffect transition="in" filter="fade">
                                      <p:cBhvr>
                                        <p:cTn id="373" dur="2000"/>
                                        <p:tgtEl>
                                          <p:spTgt spid="153"/>
                                        </p:tgtEl>
                                      </p:cBhvr>
                                    </p:animEffect>
                                  </p:childTnLst>
                                </p:cTn>
                              </p:par>
                            </p:childTnLst>
                          </p:cTn>
                        </p:par>
                        <p:par>
                          <p:cTn id="374" fill="hold">
                            <p:stCondLst>
                              <p:cond delay="2000"/>
                            </p:stCondLst>
                            <p:childTnLst>
                              <p:par>
                                <p:cTn id="375" presetID="8" presetClass="emph" presetSubtype="0" fill="hold" nodeType="afterEffect">
                                  <p:stCondLst>
                                    <p:cond delay="0"/>
                                  </p:stCondLst>
                                  <p:childTnLst>
                                    <p:animRot by="5400000">
                                      <p:cBhvr>
                                        <p:cTn id="376" dur="2000" fill="hold"/>
                                        <p:tgtEl>
                                          <p:spTgt spid="150"/>
                                        </p:tgtEl>
                                        <p:attrNameLst>
                                          <p:attrName>r</p:attrName>
                                        </p:attrNameLst>
                                      </p:cBhvr>
                                    </p:animRot>
                                  </p:childTnLst>
                                </p:cTn>
                              </p:par>
                              <p:par>
                                <p:cTn id="377" presetID="8" presetClass="emph" presetSubtype="0" fill="hold" nodeType="withEffect">
                                  <p:stCondLst>
                                    <p:cond delay="0"/>
                                  </p:stCondLst>
                                  <p:childTnLst>
                                    <p:animRot by="5400000">
                                      <p:cBhvr>
                                        <p:cTn id="378" dur="2000" fill="hold"/>
                                        <p:tgtEl>
                                          <p:spTgt spid="151"/>
                                        </p:tgtEl>
                                        <p:attrNameLst>
                                          <p:attrName>r</p:attrName>
                                        </p:attrNameLst>
                                      </p:cBhvr>
                                    </p:animRot>
                                  </p:childTnLst>
                                </p:cTn>
                              </p:par>
                              <p:par>
                                <p:cTn id="379" presetID="8" presetClass="emph" presetSubtype="0" fill="hold" nodeType="withEffect">
                                  <p:stCondLst>
                                    <p:cond delay="0"/>
                                  </p:stCondLst>
                                  <p:childTnLst>
                                    <p:animRot by="5400000">
                                      <p:cBhvr>
                                        <p:cTn id="380" dur="2000" fill="hold"/>
                                        <p:tgtEl>
                                          <p:spTgt spid="152"/>
                                        </p:tgtEl>
                                        <p:attrNameLst>
                                          <p:attrName>r</p:attrName>
                                        </p:attrNameLst>
                                      </p:cBhvr>
                                    </p:animRot>
                                  </p:childTnLst>
                                </p:cTn>
                              </p:par>
                              <p:par>
                                <p:cTn id="381" presetID="8" presetClass="emph" presetSubtype="0" fill="hold" nodeType="withEffect">
                                  <p:stCondLst>
                                    <p:cond delay="0"/>
                                  </p:stCondLst>
                                  <p:childTnLst>
                                    <p:animRot by="5400000">
                                      <p:cBhvr>
                                        <p:cTn id="382" dur="2000" fill="hold"/>
                                        <p:tgtEl>
                                          <p:spTgt spid="153"/>
                                        </p:tgtEl>
                                        <p:attrNameLst>
                                          <p:attrName>r</p:attrName>
                                        </p:attrNameLst>
                                      </p:cBhvr>
                                    </p:animRot>
                                  </p:childTnLst>
                                </p:cTn>
                              </p:par>
                              <p:par>
                                <p:cTn id="383" presetID="63" presetClass="path" presetSubtype="0" accel="50000" decel="50000" fill="hold" nodeType="withEffect">
                                  <p:stCondLst>
                                    <p:cond delay="0"/>
                                  </p:stCondLst>
                                  <p:childTnLst>
                                    <p:animMotion origin="layout" path="M -3.33333E-6 1.11111E-6 L 0.35 0.06458 " pathEditMode="relative" rAng="0" ptsTypes="AA">
                                      <p:cBhvr>
                                        <p:cTn id="384" dur="2000" fill="hold"/>
                                        <p:tgtEl>
                                          <p:spTgt spid="150"/>
                                        </p:tgtEl>
                                        <p:attrNameLst>
                                          <p:attrName>ppt_x</p:attrName>
                                          <p:attrName>ppt_y</p:attrName>
                                        </p:attrNameLst>
                                      </p:cBhvr>
                                      <p:rCtr x="17500" y="3200"/>
                                    </p:animMotion>
                                  </p:childTnLst>
                                </p:cTn>
                              </p:par>
                              <p:par>
                                <p:cTn id="385" presetID="63" presetClass="path" presetSubtype="0" accel="50000" decel="50000" fill="hold" nodeType="withEffect">
                                  <p:stCondLst>
                                    <p:cond delay="0"/>
                                  </p:stCondLst>
                                  <p:childTnLst>
                                    <p:animMotion origin="layout" path="M 3.33333E-6 1.11111E-6 L 0.31666 0.02014 " pathEditMode="relative" rAng="0" ptsTypes="AA">
                                      <p:cBhvr>
                                        <p:cTn id="386" dur="2000" fill="hold"/>
                                        <p:tgtEl>
                                          <p:spTgt spid="151"/>
                                        </p:tgtEl>
                                        <p:attrNameLst>
                                          <p:attrName>ppt_x</p:attrName>
                                          <p:attrName>ppt_y</p:attrName>
                                        </p:attrNameLst>
                                      </p:cBhvr>
                                      <p:rCtr x="15800" y="1000"/>
                                    </p:animMotion>
                                  </p:childTnLst>
                                </p:cTn>
                              </p:par>
                              <p:par>
                                <p:cTn id="387" presetID="63" presetClass="path" presetSubtype="0" accel="50000" decel="50000" fill="hold" nodeType="withEffect">
                                  <p:stCondLst>
                                    <p:cond delay="0"/>
                                  </p:stCondLst>
                                  <p:childTnLst>
                                    <p:animMotion origin="layout" path="M 2.77556E-17 1.11111E-6 L 0.29167 -0.02431 " pathEditMode="relative" rAng="0" ptsTypes="AA">
                                      <p:cBhvr>
                                        <p:cTn id="388" dur="2000" fill="hold"/>
                                        <p:tgtEl>
                                          <p:spTgt spid="152"/>
                                        </p:tgtEl>
                                        <p:attrNameLst>
                                          <p:attrName>ppt_x</p:attrName>
                                          <p:attrName>ppt_y</p:attrName>
                                        </p:attrNameLst>
                                      </p:cBhvr>
                                      <p:rCtr x="14600" y="-1200"/>
                                    </p:animMotion>
                                  </p:childTnLst>
                                </p:cTn>
                              </p:par>
                              <p:par>
                                <p:cTn id="389" presetID="63" presetClass="path" presetSubtype="0" accel="50000" decel="50000" fill="hold" nodeType="withEffect">
                                  <p:stCondLst>
                                    <p:cond delay="0"/>
                                  </p:stCondLst>
                                  <p:childTnLst>
                                    <p:animMotion origin="layout" path="M -3.33333E-6 1.11111E-6 L 0.25 -0.06875 " pathEditMode="relative" rAng="0" ptsTypes="AA">
                                      <p:cBhvr>
                                        <p:cTn id="390" dur="2000" fill="hold"/>
                                        <p:tgtEl>
                                          <p:spTgt spid="153"/>
                                        </p:tgtEl>
                                        <p:attrNameLst>
                                          <p:attrName>ppt_x</p:attrName>
                                          <p:attrName>ppt_y</p:attrName>
                                        </p:attrNameLst>
                                      </p:cBhvr>
                                      <p:rCtr x="12500" y="-3400"/>
                                    </p:animMotion>
                                  </p:childTnLst>
                                </p:cTn>
                              </p:par>
                            </p:childTnLst>
                          </p:cTn>
                        </p:par>
                        <p:par>
                          <p:cTn id="391" fill="hold">
                            <p:stCondLst>
                              <p:cond delay="4000"/>
                            </p:stCondLst>
                            <p:childTnLst>
                              <p:par>
                                <p:cTn id="392" presetID="1" presetClass="exit" presetSubtype="0" fill="hold" nodeType="afterEffect">
                                  <p:stCondLst>
                                    <p:cond delay="0"/>
                                  </p:stCondLst>
                                  <p:childTnLst>
                                    <p:set>
                                      <p:cBhvr>
                                        <p:cTn id="393" dur="1" fill="hold">
                                          <p:stCondLst>
                                            <p:cond delay="0"/>
                                          </p:stCondLst>
                                        </p:cTn>
                                        <p:tgtEl>
                                          <p:spTgt spid="150"/>
                                        </p:tgtEl>
                                        <p:attrNameLst>
                                          <p:attrName>style.visibility</p:attrName>
                                        </p:attrNameLst>
                                      </p:cBhvr>
                                      <p:to>
                                        <p:strVal val="hidden"/>
                                      </p:to>
                                    </p:set>
                                  </p:childTnLst>
                                </p:cTn>
                              </p:par>
                              <p:par>
                                <p:cTn id="394" presetID="1" presetClass="exit" presetSubtype="0" fill="hold" nodeType="withEffect">
                                  <p:stCondLst>
                                    <p:cond delay="0"/>
                                  </p:stCondLst>
                                  <p:childTnLst>
                                    <p:set>
                                      <p:cBhvr>
                                        <p:cTn id="395" dur="1" fill="hold">
                                          <p:stCondLst>
                                            <p:cond delay="0"/>
                                          </p:stCondLst>
                                        </p:cTn>
                                        <p:tgtEl>
                                          <p:spTgt spid="151"/>
                                        </p:tgtEl>
                                        <p:attrNameLst>
                                          <p:attrName>style.visibility</p:attrName>
                                        </p:attrNameLst>
                                      </p:cBhvr>
                                      <p:to>
                                        <p:strVal val="hidden"/>
                                      </p:to>
                                    </p:set>
                                  </p:childTnLst>
                                </p:cTn>
                              </p:par>
                              <p:par>
                                <p:cTn id="396" presetID="1" presetClass="exit" presetSubtype="0" fill="hold" nodeType="withEffect">
                                  <p:stCondLst>
                                    <p:cond delay="0"/>
                                  </p:stCondLst>
                                  <p:childTnLst>
                                    <p:set>
                                      <p:cBhvr>
                                        <p:cTn id="397" dur="1" fill="hold">
                                          <p:stCondLst>
                                            <p:cond delay="0"/>
                                          </p:stCondLst>
                                        </p:cTn>
                                        <p:tgtEl>
                                          <p:spTgt spid="152"/>
                                        </p:tgtEl>
                                        <p:attrNameLst>
                                          <p:attrName>style.visibility</p:attrName>
                                        </p:attrNameLst>
                                      </p:cBhvr>
                                      <p:to>
                                        <p:strVal val="hidden"/>
                                      </p:to>
                                    </p:set>
                                  </p:childTnLst>
                                </p:cTn>
                              </p:par>
                              <p:par>
                                <p:cTn id="398" presetID="1" presetClass="exit" presetSubtype="0" fill="hold" nodeType="withEffect">
                                  <p:stCondLst>
                                    <p:cond delay="0"/>
                                  </p:stCondLst>
                                  <p:childTnLst>
                                    <p:set>
                                      <p:cBhvr>
                                        <p:cTn id="399" dur="1" fill="hold">
                                          <p:stCondLst>
                                            <p:cond delay="0"/>
                                          </p:stCondLst>
                                        </p:cTn>
                                        <p:tgtEl>
                                          <p:spTgt spid="153"/>
                                        </p:tgtEl>
                                        <p:attrNameLst>
                                          <p:attrName>style.visibility</p:attrName>
                                        </p:attrNameLst>
                                      </p:cBhvr>
                                      <p:to>
                                        <p:strVal val="hidden"/>
                                      </p:to>
                                    </p:set>
                                  </p:childTnLst>
                                </p:cTn>
                              </p:par>
                              <p:par>
                                <p:cTn id="400" presetID="1" presetClass="entr" presetSubtype="0" fill="hold" nodeType="withEffect">
                                  <p:stCondLst>
                                    <p:cond delay="0"/>
                                  </p:stCondLst>
                                  <p:childTnLst>
                                    <p:set>
                                      <p:cBhvr>
                                        <p:cTn id="401" dur="1" fill="hold">
                                          <p:stCondLst>
                                            <p:cond delay="0"/>
                                          </p:stCondLst>
                                        </p:cTn>
                                        <p:tgtEl>
                                          <p:spTgt spid="114"/>
                                        </p:tgtEl>
                                        <p:attrNameLst>
                                          <p:attrName>style.visibility</p:attrName>
                                        </p:attrNameLst>
                                      </p:cBhvr>
                                      <p:to>
                                        <p:strVal val="visible"/>
                                      </p:to>
                                    </p:set>
                                  </p:childTnLst>
                                </p:cTn>
                              </p:par>
                              <p:par>
                                <p:cTn id="402" presetID="1" presetClass="entr" presetSubtype="0" fill="hold" nodeType="withEffect">
                                  <p:stCondLst>
                                    <p:cond delay="0"/>
                                  </p:stCondLst>
                                  <p:childTnLst>
                                    <p:set>
                                      <p:cBhvr>
                                        <p:cTn id="403" dur="1" fill="hold">
                                          <p:stCondLst>
                                            <p:cond delay="0"/>
                                          </p:stCondLst>
                                        </p:cTn>
                                        <p:tgtEl>
                                          <p:spTgt spid="115"/>
                                        </p:tgtEl>
                                        <p:attrNameLst>
                                          <p:attrName>style.visibility</p:attrName>
                                        </p:attrNameLst>
                                      </p:cBhvr>
                                      <p:to>
                                        <p:strVal val="visible"/>
                                      </p:to>
                                    </p:set>
                                  </p:childTnLst>
                                </p:cTn>
                              </p:par>
                              <p:par>
                                <p:cTn id="404" presetID="1" presetClass="entr" presetSubtype="0" fill="hold" nodeType="withEffect">
                                  <p:stCondLst>
                                    <p:cond delay="0"/>
                                  </p:stCondLst>
                                  <p:childTnLst>
                                    <p:set>
                                      <p:cBhvr>
                                        <p:cTn id="405" dur="1" fill="hold">
                                          <p:stCondLst>
                                            <p:cond delay="0"/>
                                          </p:stCondLst>
                                        </p:cTn>
                                        <p:tgtEl>
                                          <p:spTgt spid="116"/>
                                        </p:tgtEl>
                                        <p:attrNameLst>
                                          <p:attrName>style.visibility</p:attrName>
                                        </p:attrNameLst>
                                      </p:cBhvr>
                                      <p:to>
                                        <p:strVal val="visible"/>
                                      </p:to>
                                    </p:set>
                                  </p:childTnLst>
                                </p:cTn>
                              </p:par>
                              <p:par>
                                <p:cTn id="406" presetID="1" presetClass="entr" presetSubtype="0" fill="hold" nodeType="withEffect">
                                  <p:stCondLst>
                                    <p:cond delay="0"/>
                                  </p:stCondLst>
                                  <p:childTnLst>
                                    <p:set>
                                      <p:cBhvr>
                                        <p:cTn id="407" dur="1" fill="hold">
                                          <p:stCondLst>
                                            <p:cond delay="0"/>
                                          </p:stCondLst>
                                        </p:cTn>
                                        <p:tgtEl>
                                          <p:spTgt spid="117"/>
                                        </p:tgtEl>
                                        <p:attrNameLst>
                                          <p:attrName>style.visibility</p:attrName>
                                        </p:attrNameLst>
                                      </p:cBhvr>
                                      <p:to>
                                        <p:strVal val="visible"/>
                                      </p:to>
                                    </p:set>
                                  </p:childTnLst>
                                </p:cTn>
                              </p:par>
                            </p:childTnLst>
                          </p:cTn>
                        </p:par>
                      </p:childTnLst>
                    </p:cTn>
                  </p:par>
                  <p:par>
                    <p:cTn id="408" fill="hold">
                      <p:stCondLst>
                        <p:cond delay="indefinite"/>
                      </p:stCondLst>
                      <p:childTnLst>
                        <p:par>
                          <p:cTn id="409" fill="hold">
                            <p:stCondLst>
                              <p:cond delay="0"/>
                            </p:stCondLst>
                            <p:childTnLst>
                              <p:par>
                                <p:cTn id="410" presetID="10" presetClass="entr" presetSubtype="0" fill="hold" nodeType="clickEffect">
                                  <p:stCondLst>
                                    <p:cond delay="0"/>
                                  </p:stCondLst>
                                  <p:childTnLst>
                                    <p:set>
                                      <p:cBhvr>
                                        <p:cTn id="411" dur="1" fill="hold">
                                          <p:stCondLst>
                                            <p:cond delay="0"/>
                                          </p:stCondLst>
                                        </p:cTn>
                                        <p:tgtEl>
                                          <p:spTgt spid="154"/>
                                        </p:tgtEl>
                                        <p:attrNameLst>
                                          <p:attrName>style.visibility</p:attrName>
                                        </p:attrNameLst>
                                      </p:cBhvr>
                                      <p:to>
                                        <p:strVal val="visible"/>
                                      </p:to>
                                    </p:set>
                                    <p:animEffect transition="in" filter="fade">
                                      <p:cBhvr>
                                        <p:cTn id="412" dur="2000"/>
                                        <p:tgtEl>
                                          <p:spTgt spid="154"/>
                                        </p:tgtEl>
                                      </p:cBhvr>
                                    </p:animEffect>
                                  </p:childTnLst>
                                </p:cTn>
                              </p:par>
                              <p:par>
                                <p:cTn id="413" presetID="10" presetClass="entr" presetSubtype="0" fill="hold" nodeType="withEffect">
                                  <p:stCondLst>
                                    <p:cond delay="0"/>
                                  </p:stCondLst>
                                  <p:childTnLst>
                                    <p:set>
                                      <p:cBhvr>
                                        <p:cTn id="414" dur="1" fill="hold">
                                          <p:stCondLst>
                                            <p:cond delay="0"/>
                                          </p:stCondLst>
                                        </p:cTn>
                                        <p:tgtEl>
                                          <p:spTgt spid="155"/>
                                        </p:tgtEl>
                                        <p:attrNameLst>
                                          <p:attrName>style.visibility</p:attrName>
                                        </p:attrNameLst>
                                      </p:cBhvr>
                                      <p:to>
                                        <p:strVal val="visible"/>
                                      </p:to>
                                    </p:set>
                                    <p:animEffect transition="in" filter="fade">
                                      <p:cBhvr>
                                        <p:cTn id="415" dur="2000"/>
                                        <p:tgtEl>
                                          <p:spTgt spid="155"/>
                                        </p:tgtEl>
                                      </p:cBhvr>
                                    </p:animEffect>
                                  </p:childTnLst>
                                </p:cTn>
                              </p:par>
                              <p:par>
                                <p:cTn id="416" presetID="10" presetClass="entr" presetSubtype="0" fill="hold" nodeType="withEffect">
                                  <p:stCondLst>
                                    <p:cond delay="0"/>
                                  </p:stCondLst>
                                  <p:childTnLst>
                                    <p:set>
                                      <p:cBhvr>
                                        <p:cTn id="417" dur="1" fill="hold">
                                          <p:stCondLst>
                                            <p:cond delay="0"/>
                                          </p:stCondLst>
                                        </p:cTn>
                                        <p:tgtEl>
                                          <p:spTgt spid="156"/>
                                        </p:tgtEl>
                                        <p:attrNameLst>
                                          <p:attrName>style.visibility</p:attrName>
                                        </p:attrNameLst>
                                      </p:cBhvr>
                                      <p:to>
                                        <p:strVal val="visible"/>
                                      </p:to>
                                    </p:set>
                                    <p:animEffect transition="in" filter="fade">
                                      <p:cBhvr>
                                        <p:cTn id="418" dur="2000"/>
                                        <p:tgtEl>
                                          <p:spTgt spid="156"/>
                                        </p:tgtEl>
                                      </p:cBhvr>
                                    </p:animEffect>
                                  </p:childTnLst>
                                </p:cTn>
                              </p:par>
                              <p:par>
                                <p:cTn id="419" presetID="10" presetClass="entr" presetSubtype="0" fill="hold" nodeType="withEffect">
                                  <p:stCondLst>
                                    <p:cond delay="0"/>
                                  </p:stCondLst>
                                  <p:childTnLst>
                                    <p:set>
                                      <p:cBhvr>
                                        <p:cTn id="420" dur="1" fill="hold">
                                          <p:stCondLst>
                                            <p:cond delay="0"/>
                                          </p:stCondLst>
                                        </p:cTn>
                                        <p:tgtEl>
                                          <p:spTgt spid="157"/>
                                        </p:tgtEl>
                                        <p:attrNameLst>
                                          <p:attrName>style.visibility</p:attrName>
                                        </p:attrNameLst>
                                      </p:cBhvr>
                                      <p:to>
                                        <p:strVal val="visible"/>
                                      </p:to>
                                    </p:set>
                                    <p:animEffect transition="in" filter="fade">
                                      <p:cBhvr>
                                        <p:cTn id="421" dur="2000"/>
                                        <p:tgtEl>
                                          <p:spTgt spid="157"/>
                                        </p:tgtEl>
                                      </p:cBhvr>
                                    </p:animEffect>
                                  </p:childTnLst>
                                </p:cTn>
                              </p:par>
                              <p:par>
                                <p:cTn id="422" presetID="10" presetClass="entr" presetSubtype="0" fill="hold" nodeType="withEffect">
                                  <p:stCondLst>
                                    <p:cond delay="0"/>
                                  </p:stCondLst>
                                  <p:childTnLst>
                                    <p:set>
                                      <p:cBhvr>
                                        <p:cTn id="423" dur="1" fill="hold">
                                          <p:stCondLst>
                                            <p:cond delay="0"/>
                                          </p:stCondLst>
                                        </p:cTn>
                                        <p:tgtEl>
                                          <p:spTgt spid="158"/>
                                        </p:tgtEl>
                                        <p:attrNameLst>
                                          <p:attrName>style.visibility</p:attrName>
                                        </p:attrNameLst>
                                      </p:cBhvr>
                                      <p:to>
                                        <p:strVal val="visible"/>
                                      </p:to>
                                    </p:set>
                                    <p:animEffect transition="in" filter="fade">
                                      <p:cBhvr>
                                        <p:cTn id="424" dur="2000"/>
                                        <p:tgtEl>
                                          <p:spTgt spid="158"/>
                                        </p:tgtEl>
                                      </p:cBhvr>
                                    </p:animEffect>
                                  </p:childTnLst>
                                </p:cTn>
                              </p:par>
                            </p:childTnLst>
                          </p:cTn>
                        </p:par>
                        <p:par>
                          <p:cTn id="425" fill="hold">
                            <p:stCondLst>
                              <p:cond delay="2000"/>
                            </p:stCondLst>
                            <p:childTnLst>
                              <p:par>
                                <p:cTn id="426" presetID="63" presetClass="path" presetSubtype="0" accel="50000" decel="50000" fill="hold" nodeType="afterEffect">
                                  <p:stCondLst>
                                    <p:cond delay="0"/>
                                  </p:stCondLst>
                                  <p:childTnLst>
                                    <p:animMotion origin="layout" path="M -3.61111E-6 -1.85185E-6 L 0.5165 -0.01088 " pathEditMode="relative" rAng="0" ptsTypes="AA">
                                      <p:cBhvr>
                                        <p:cTn id="427" dur="2000" fill="hold"/>
                                        <p:tgtEl>
                                          <p:spTgt spid="154"/>
                                        </p:tgtEl>
                                        <p:attrNameLst>
                                          <p:attrName>ppt_x</p:attrName>
                                          <p:attrName>ppt_y</p:attrName>
                                        </p:attrNameLst>
                                      </p:cBhvr>
                                      <p:rCtr x="25800" y="-600"/>
                                    </p:animMotion>
                                  </p:childTnLst>
                                </p:cTn>
                              </p:par>
                              <p:par>
                                <p:cTn id="428" presetID="63" presetClass="path" presetSubtype="0" accel="50000" decel="50000" fill="hold" nodeType="withEffect">
                                  <p:stCondLst>
                                    <p:cond delay="0"/>
                                  </p:stCondLst>
                                  <p:childTnLst>
                                    <p:animMotion origin="layout" path="M -3.61111E-6 3.7037E-6 L 0.54983 -0.05533 " pathEditMode="relative" rAng="0" ptsTypes="AA">
                                      <p:cBhvr>
                                        <p:cTn id="429" dur="2000" fill="hold"/>
                                        <p:tgtEl>
                                          <p:spTgt spid="155"/>
                                        </p:tgtEl>
                                        <p:attrNameLst>
                                          <p:attrName>ppt_x</p:attrName>
                                          <p:attrName>ppt_y</p:attrName>
                                        </p:attrNameLst>
                                      </p:cBhvr>
                                      <p:rCtr x="27500" y="-2800"/>
                                    </p:animMotion>
                                  </p:childTnLst>
                                </p:cTn>
                              </p:par>
                              <p:par>
                                <p:cTn id="430" presetID="63" presetClass="path" presetSubtype="0" accel="50000" decel="50000" fill="hold" nodeType="withEffect">
                                  <p:stCondLst>
                                    <p:cond delay="0"/>
                                  </p:stCondLst>
                                  <p:childTnLst>
                                    <p:animMotion origin="layout" path="M -3.61111E-6 -3.7037E-6 L 0.5165 -0.05578 " pathEditMode="relative" rAng="0" ptsTypes="AA">
                                      <p:cBhvr>
                                        <p:cTn id="431" dur="2000" fill="hold"/>
                                        <p:tgtEl>
                                          <p:spTgt spid="156"/>
                                        </p:tgtEl>
                                        <p:attrNameLst>
                                          <p:attrName>ppt_x</p:attrName>
                                          <p:attrName>ppt_y</p:attrName>
                                        </p:attrNameLst>
                                      </p:cBhvr>
                                      <p:rCtr x="25800" y="-2800"/>
                                    </p:animMotion>
                                  </p:childTnLst>
                                </p:cTn>
                              </p:par>
                              <p:par>
                                <p:cTn id="432" presetID="63" presetClass="path" presetSubtype="0" accel="50000" decel="50000" fill="hold" nodeType="withEffect">
                                  <p:stCondLst>
                                    <p:cond delay="0"/>
                                  </p:stCondLst>
                                  <p:childTnLst>
                                    <p:animMotion origin="layout" path="M -3.61111E-6 1.85185E-6 L 0.5165 -0.05579 " pathEditMode="relative" rAng="0" ptsTypes="AA">
                                      <p:cBhvr>
                                        <p:cTn id="433" dur="2000" fill="hold"/>
                                        <p:tgtEl>
                                          <p:spTgt spid="157"/>
                                        </p:tgtEl>
                                        <p:attrNameLst>
                                          <p:attrName>ppt_x</p:attrName>
                                          <p:attrName>ppt_y</p:attrName>
                                        </p:attrNameLst>
                                      </p:cBhvr>
                                      <p:rCtr x="25800" y="-2800"/>
                                    </p:animMotion>
                                  </p:childTnLst>
                                </p:cTn>
                              </p:par>
                              <p:par>
                                <p:cTn id="434" presetID="63" presetClass="path" presetSubtype="0" accel="50000" decel="50000" fill="hold" nodeType="withEffect">
                                  <p:stCondLst>
                                    <p:cond delay="0"/>
                                  </p:stCondLst>
                                  <p:childTnLst>
                                    <p:animMotion origin="layout" path="M -3.61111E-6 3.7037E-7 L 0.54983 -0.14421 " pathEditMode="relative" rAng="0" ptsTypes="AA">
                                      <p:cBhvr>
                                        <p:cTn id="435" dur="2000" fill="hold"/>
                                        <p:tgtEl>
                                          <p:spTgt spid="158"/>
                                        </p:tgtEl>
                                        <p:attrNameLst>
                                          <p:attrName>ppt_x</p:attrName>
                                          <p:attrName>ppt_y</p:attrName>
                                        </p:attrNameLst>
                                      </p:cBhvr>
                                      <p:rCtr x="27500" y="-7200"/>
                                    </p:animMotion>
                                  </p:childTnLst>
                                </p:cTn>
                              </p:par>
                            </p:childTnLst>
                          </p:cTn>
                        </p:par>
                        <p:par>
                          <p:cTn id="436" fill="hold">
                            <p:stCondLst>
                              <p:cond delay="4000"/>
                            </p:stCondLst>
                            <p:childTnLst>
                              <p:par>
                                <p:cTn id="437" presetID="1" presetClass="exit" presetSubtype="0" fill="hold" nodeType="afterEffect">
                                  <p:stCondLst>
                                    <p:cond delay="0"/>
                                  </p:stCondLst>
                                  <p:childTnLst>
                                    <p:set>
                                      <p:cBhvr>
                                        <p:cTn id="438" dur="1" fill="hold">
                                          <p:stCondLst>
                                            <p:cond delay="0"/>
                                          </p:stCondLst>
                                        </p:cTn>
                                        <p:tgtEl>
                                          <p:spTgt spid="154"/>
                                        </p:tgtEl>
                                        <p:attrNameLst>
                                          <p:attrName>style.visibility</p:attrName>
                                        </p:attrNameLst>
                                      </p:cBhvr>
                                      <p:to>
                                        <p:strVal val="hidden"/>
                                      </p:to>
                                    </p:set>
                                  </p:childTnLst>
                                </p:cTn>
                              </p:par>
                              <p:par>
                                <p:cTn id="439" presetID="1" presetClass="exit" presetSubtype="0" fill="hold" nodeType="withEffect">
                                  <p:stCondLst>
                                    <p:cond delay="0"/>
                                  </p:stCondLst>
                                  <p:childTnLst>
                                    <p:set>
                                      <p:cBhvr>
                                        <p:cTn id="440" dur="1" fill="hold">
                                          <p:stCondLst>
                                            <p:cond delay="0"/>
                                          </p:stCondLst>
                                        </p:cTn>
                                        <p:tgtEl>
                                          <p:spTgt spid="155"/>
                                        </p:tgtEl>
                                        <p:attrNameLst>
                                          <p:attrName>style.visibility</p:attrName>
                                        </p:attrNameLst>
                                      </p:cBhvr>
                                      <p:to>
                                        <p:strVal val="hidden"/>
                                      </p:to>
                                    </p:set>
                                  </p:childTnLst>
                                </p:cTn>
                              </p:par>
                              <p:par>
                                <p:cTn id="441" presetID="1" presetClass="exit" presetSubtype="0" fill="hold" nodeType="withEffect">
                                  <p:stCondLst>
                                    <p:cond delay="0"/>
                                  </p:stCondLst>
                                  <p:childTnLst>
                                    <p:set>
                                      <p:cBhvr>
                                        <p:cTn id="442" dur="1" fill="hold">
                                          <p:stCondLst>
                                            <p:cond delay="0"/>
                                          </p:stCondLst>
                                        </p:cTn>
                                        <p:tgtEl>
                                          <p:spTgt spid="156"/>
                                        </p:tgtEl>
                                        <p:attrNameLst>
                                          <p:attrName>style.visibility</p:attrName>
                                        </p:attrNameLst>
                                      </p:cBhvr>
                                      <p:to>
                                        <p:strVal val="hidden"/>
                                      </p:to>
                                    </p:set>
                                  </p:childTnLst>
                                </p:cTn>
                              </p:par>
                              <p:par>
                                <p:cTn id="443" presetID="1" presetClass="exit" presetSubtype="0" fill="hold" nodeType="withEffect">
                                  <p:stCondLst>
                                    <p:cond delay="0"/>
                                  </p:stCondLst>
                                  <p:childTnLst>
                                    <p:set>
                                      <p:cBhvr>
                                        <p:cTn id="444" dur="1" fill="hold">
                                          <p:stCondLst>
                                            <p:cond delay="0"/>
                                          </p:stCondLst>
                                        </p:cTn>
                                        <p:tgtEl>
                                          <p:spTgt spid="157"/>
                                        </p:tgtEl>
                                        <p:attrNameLst>
                                          <p:attrName>style.visibility</p:attrName>
                                        </p:attrNameLst>
                                      </p:cBhvr>
                                      <p:to>
                                        <p:strVal val="hidden"/>
                                      </p:to>
                                    </p:set>
                                  </p:childTnLst>
                                </p:cTn>
                              </p:par>
                              <p:par>
                                <p:cTn id="445" presetID="1" presetClass="exit" presetSubtype="0" fill="hold" nodeType="withEffect">
                                  <p:stCondLst>
                                    <p:cond delay="0"/>
                                  </p:stCondLst>
                                  <p:childTnLst>
                                    <p:set>
                                      <p:cBhvr>
                                        <p:cTn id="446" dur="1" fill="hold">
                                          <p:stCondLst>
                                            <p:cond delay="0"/>
                                          </p:stCondLst>
                                        </p:cTn>
                                        <p:tgtEl>
                                          <p:spTgt spid="158"/>
                                        </p:tgtEl>
                                        <p:attrNameLst>
                                          <p:attrName>style.visibility</p:attrName>
                                        </p:attrNameLst>
                                      </p:cBhvr>
                                      <p:to>
                                        <p:strVal val="hidden"/>
                                      </p:to>
                                    </p:set>
                                  </p:childTnLst>
                                </p:cTn>
                              </p:par>
                              <p:par>
                                <p:cTn id="447" presetID="1" presetClass="entr" presetSubtype="0" fill="hold" nodeType="withEffect">
                                  <p:stCondLst>
                                    <p:cond delay="0"/>
                                  </p:stCondLst>
                                  <p:childTnLst>
                                    <p:set>
                                      <p:cBhvr>
                                        <p:cTn id="448" dur="1" fill="hold">
                                          <p:stCondLst>
                                            <p:cond delay="0"/>
                                          </p:stCondLst>
                                        </p:cTn>
                                        <p:tgtEl>
                                          <p:spTgt spid="123"/>
                                        </p:tgtEl>
                                        <p:attrNameLst>
                                          <p:attrName>style.visibility</p:attrName>
                                        </p:attrNameLst>
                                      </p:cBhvr>
                                      <p:to>
                                        <p:strVal val="visible"/>
                                      </p:to>
                                    </p:set>
                                  </p:childTnLst>
                                </p:cTn>
                              </p:par>
                              <p:par>
                                <p:cTn id="449" presetID="1" presetClass="entr" presetSubtype="0" fill="hold" nodeType="withEffect">
                                  <p:stCondLst>
                                    <p:cond delay="0"/>
                                  </p:stCondLst>
                                  <p:childTnLst>
                                    <p:set>
                                      <p:cBhvr>
                                        <p:cTn id="450" dur="1" fill="hold">
                                          <p:stCondLst>
                                            <p:cond delay="0"/>
                                          </p:stCondLst>
                                        </p:cTn>
                                        <p:tgtEl>
                                          <p:spTgt spid="124"/>
                                        </p:tgtEl>
                                        <p:attrNameLst>
                                          <p:attrName>style.visibility</p:attrName>
                                        </p:attrNameLst>
                                      </p:cBhvr>
                                      <p:to>
                                        <p:strVal val="visible"/>
                                      </p:to>
                                    </p:set>
                                  </p:childTnLst>
                                </p:cTn>
                              </p:par>
                              <p:par>
                                <p:cTn id="451" presetID="1" presetClass="entr" presetSubtype="0" fill="hold" nodeType="withEffect">
                                  <p:stCondLst>
                                    <p:cond delay="0"/>
                                  </p:stCondLst>
                                  <p:childTnLst>
                                    <p:set>
                                      <p:cBhvr>
                                        <p:cTn id="452" dur="1" fill="hold">
                                          <p:stCondLst>
                                            <p:cond delay="0"/>
                                          </p:stCondLst>
                                        </p:cTn>
                                        <p:tgtEl>
                                          <p:spTgt spid="125"/>
                                        </p:tgtEl>
                                        <p:attrNameLst>
                                          <p:attrName>style.visibility</p:attrName>
                                        </p:attrNameLst>
                                      </p:cBhvr>
                                      <p:to>
                                        <p:strVal val="visible"/>
                                      </p:to>
                                    </p:set>
                                  </p:childTnLst>
                                </p:cTn>
                              </p:par>
                              <p:par>
                                <p:cTn id="453" presetID="1" presetClass="entr" presetSubtype="0" fill="hold" nodeType="withEffect">
                                  <p:stCondLst>
                                    <p:cond delay="0"/>
                                  </p:stCondLst>
                                  <p:childTnLst>
                                    <p:set>
                                      <p:cBhvr>
                                        <p:cTn id="454" dur="1" fill="hold">
                                          <p:stCondLst>
                                            <p:cond delay="0"/>
                                          </p:stCondLst>
                                        </p:cTn>
                                        <p:tgtEl>
                                          <p:spTgt spid="126"/>
                                        </p:tgtEl>
                                        <p:attrNameLst>
                                          <p:attrName>style.visibility</p:attrName>
                                        </p:attrNameLst>
                                      </p:cBhvr>
                                      <p:to>
                                        <p:strVal val="visible"/>
                                      </p:to>
                                    </p:set>
                                  </p:childTnLst>
                                </p:cTn>
                              </p:par>
                              <p:par>
                                <p:cTn id="455" presetID="1" presetClass="entr" presetSubtype="0" fill="hold" nodeType="withEffect">
                                  <p:stCondLst>
                                    <p:cond delay="0"/>
                                  </p:stCondLst>
                                  <p:childTnLst>
                                    <p:set>
                                      <p:cBhvr>
                                        <p:cTn id="456" dur="1" fill="hold">
                                          <p:stCondLst>
                                            <p:cond delay="0"/>
                                          </p:stCondLst>
                                        </p:cTn>
                                        <p:tgtEl>
                                          <p:spTgt spid="127"/>
                                        </p:tgtEl>
                                        <p:attrNameLst>
                                          <p:attrName>style.visibility</p:attrName>
                                        </p:attrNameLst>
                                      </p:cBhvr>
                                      <p:to>
                                        <p:strVal val="visible"/>
                                      </p:to>
                                    </p:set>
                                  </p:childTnLst>
                                </p:cTn>
                              </p:par>
                            </p:childTnLst>
                          </p:cTn>
                        </p:par>
                      </p:childTnLst>
                    </p:cTn>
                  </p:par>
                  <p:par>
                    <p:cTn id="457" fill="hold">
                      <p:stCondLst>
                        <p:cond delay="indefinite"/>
                      </p:stCondLst>
                      <p:childTnLst>
                        <p:par>
                          <p:cTn id="458" fill="hold">
                            <p:stCondLst>
                              <p:cond delay="0"/>
                            </p:stCondLst>
                            <p:childTnLst>
                              <p:par>
                                <p:cTn id="459" presetID="10" presetClass="entr" presetSubtype="0" fill="hold" grpId="0" nodeType="clickEffect">
                                  <p:stCondLst>
                                    <p:cond delay="0"/>
                                  </p:stCondLst>
                                  <p:childTnLst>
                                    <p:set>
                                      <p:cBhvr>
                                        <p:cTn id="460" dur="1" fill="hold">
                                          <p:stCondLst>
                                            <p:cond delay="0"/>
                                          </p:stCondLst>
                                        </p:cTn>
                                        <p:tgtEl>
                                          <p:spTgt spid="159"/>
                                        </p:tgtEl>
                                        <p:attrNameLst>
                                          <p:attrName>style.visibility</p:attrName>
                                        </p:attrNameLst>
                                      </p:cBhvr>
                                      <p:to>
                                        <p:strVal val="visible"/>
                                      </p:to>
                                    </p:set>
                                    <p:animEffect transition="in" filter="fade">
                                      <p:cBhvr>
                                        <p:cTn id="461" dur="2000"/>
                                        <p:tgtEl>
                                          <p:spTgt spid="159"/>
                                        </p:tgtEl>
                                      </p:cBhvr>
                                    </p:animEffect>
                                  </p:childTnLst>
                                </p:cTn>
                              </p:par>
                              <p:par>
                                <p:cTn id="462" presetID="10" presetClass="entr" presetSubtype="0" fill="hold" grpId="0" nodeType="withEffect">
                                  <p:stCondLst>
                                    <p:cond delay="0"/>
                                  </p:stCondLst>
                                  <p:childTnLst>
                                    <p:set>
                                      <p:cBhvr>
                                        <p:cTn id="463" dur="1" fill="hold">
                                          <p:stCondLst>
                                            <p:cond delay="0"/>
                                          </p:stCondLst>
                                        </p:cTn>
                                        <p:tgtEl>
                                          <p:spTgt spid="160"/>
                                        </p:tgtEl>
                                        <p:attrNameLst>
                                          <p:attrName>style.visibility</p:attrName>
                                        </p:attrNameLst>
                                      </p:cBhvr>
                                      <p:to>
                                        <p:strVal val="visible"/>
                                      </p:to>
                                    </p:set>
                                    <p:animEffect transition="in" filter="fade">
                                      <p:cBhvr>
                                        <p:cTn id="464" dur="2000"/>
                                        <p:tgtEl>
                                          <p:spTgt spid="160"/>
                                        </p:tgtEl>
                                      </p:cBhvr>
                                    </p:animEffect>
                                  </p:childTnLst>
                                </p:cTn>
                              </p:par>
                              <p:par>
                                <p:cTn id="465" presetID="10" presetClass="entr" presetSubtype="0" fill="hold" grpId="0" nodeType="withEffect">
                                  <p:stCondLst>
                                    <p:cond delay="0"/>
                                  </p:stCondLst>
                                  <p:childTnLst>
                                    <p:set>
                                      <p:cBhvr>
                                        <p:cTn id="466" dur="1" fill="hold">
                                          <p:stCondLst>
                                            <p:cond delay="0"/>
                                          </p:stCondLst>
                                        </p:cTn>
                                        <p:tgtEl>
                                          <p:spTgt spid="161"/>
                                        </p:tgtEl>
                                        <p:attrNameLst>
                                          <p:attrName>style.visibility</p:attrName>
                                        </p:attrNameLst>
                                      </p:cBhvr>
                                      <p:to>
                                        <p:strVal val="visible"/>
                                      </p:to>
                                    </p:set>
                                    <p:animEffect transition="in" filter="fade">
                                      <p:cBhvr>
                                        <p:cTn id="467" dur="2000"/>
                                        <p:tgtEl>
                                          <p:spTgt spid="161"/>
                                        </p:tgtEl>
                                      </p:cBhvr>
                                    </p:animEffect>
                                  </p:childTnLst>
                                </p:cTn>
                              </p:par>
                              <p:par>
                                <p:cTn id="468" presetID="10" presetClass="entr" presetSubtype="0" fill="hold" grpId="0" nodeType="withEffect">
                                  <p:stCondLst>
                                    <p:cond delay="0"/>
                                  </p:stCondLst>
                                  <p:childTnLst>
                                    <p:set>
                                      <p:cBhvr>
                                        <p:cTn id="469" dur="1" fill="hold">
                                          <p:stCondLst>
                                            <p:cond delay="0"/>
                                          </p:stCondLst>
                                        </p:cTn>
                                        <p:tgtEl>
                                          <p:spTgt spid="162"/>
                                        </p:tgtEl>
                                        <p:attrNameLst>
                                          <p:attrName>style.visibility</p:attrName>
                                        </p:attrNameLst>
                                      </p:cBhvr>
                                      <p:to>
                                        <p:strVal val="visible"/>
                                      </p:to>
                                    </p:set>
                                    <p:animEffect transition="in" filter="fade">
                                      <p:cBhvr>
                                        <p:cTn id="470" dur="2000"/>
                                        <p:tgtEl>
                                          <p:spTgt spid="162"/>
                                        </p:tgtEl>
                                      </p:cBhvr>
                                    </p:animEffect>
                                  </p:childTnLst>
                                </p:cTn>
                              </p:par>
                              <p:par>
                                <p:cTn id="471" presetID="10" presetClass="entr" presetSubtype="0" fill="hold" grpId="0" nodeType="withEffect">
                                  <p:stCondLst>
                                    <p:cond delay="0"/>
                                  </p:stCondLst>
                                  <p:childTnLst>
                                    <p:set>
                                      <p:cBhvr>
                                        <p:cTn id="472" dur="1" fill="hold">
                                          <p:stCondLst>
                                            <p:cond delay="0"/>
                                          </p:stCondLst>
                                        </p:cTn>
                                        <p:tgtEl>
                                          <p:spTgt spid="175"/>
                                        </p:tgtEl>
                                        <p:attrNameLst>
                                          <p:attrName>style.visibility</p:attrName>
                                        </p:attrNameLst>
                                      </p:cBhvr>
                                      <p:to>
                                        <p:strVal val="visible"/>
                                      </p:to>
                                    </p:set>
                                    <p:animEffect transition="in" filter="fade">
                                      <p:cBhvr>
                                        <p:cTn id="473" dur="2000"/>
                                        <p:tgtEl>
                                          <p:spTgt spid="175"/>
                                        </p:tgtEl>
                                      </p:cBhvr>
                                    </p:animEffect>
                                  </p:childTnLst>
                                </p:cTn>
                              </p:par>
                              <p:par>
                                <p:cTn id="474" presetID="10" presetClass="entr" presetSubtype="0" fill="hold" grpId="0" nodeType="withEffect">
                                  <p:stCondLst>
                                    <p:cond delay="0"/>
                                  </p:stCondLst>
                                  <p:childTnLst>
                                    <p:set>
                                      <p:cBhvr>
                                        <p:cTn id="475" dur="1" fill="hold">
                                          <p:stCondLst>
                                            <p:cond delay="0"/>
                                          </p:stCondLst>
                                        </p:cTn>
                                        <p:tgtEl>
                                          <p:spTgt spid="176"/>
                                        </p:tgtEl>
                                        <p:attrNameLst>
                                          <p:attrName>style.visibility</p:attrName>
                                        </p:attrNameLst>
                                      </p:cBhvr>
                                      <p:to>
                                        <p:strVal val="visible"/>
                                      </p:to>
                                    </p:set>
                                    <p:animEffect transition="in" filter="fade">
                                      <p:cBhvr>
                                        <p:cTn id="476" dur="2000"/>
                                        <p:tgtEl>
                                          <p:spTgt spid="176"/>
                                        </p:tgtEl>
                                      </p:cBhvr>
                                    </p:animEffect>
                                  </p:childTnLst>
                                </p:cTn>
                              </p:par>
                              <p:par>
                                <p:cTn id="477" presetID="10" presetClass="entr" presetSubtype="0" fill="hold" grpId="0" nodeType="withEffect">
                                  <p:stCondLst>
                                    <p:cond delay="0"/>
                                  </p:stCondLst>
                                  <p:childTnLst>
                                    <p:set>
                                      <p:cBhvr>
                                        <p:cTn id="478" dur="1" fill="hold">
                                          <p:stCondLst>
                                            <p:cond delay="0"/>
                                          </p:stCondLst>
                                        </p:cTn>
                                        <p:tgtEl>
                                          <p:spTgt spid="177"/>
                                        </p:tgtEl>
                                        <p:attrNameLst>
                                          <p:attrName>style.visibility</p:attrName>
                                        </p:attrNameLst>
                                      </p:cBhvr>
                                      <p:to>
                                        <p:strVal val="visible"/>
                                      </p:to>
                                    </p:set>
                                    <p:animEffect transition="in" filter="fade">
                                      <p:cBhvr>
                                        <p:cTn id="479" dur="2000"/>
                                        <p:tgtEl>
                                          <p:spTgt spid="177"/>
                                        </p:tgtEl>
                                      </p:cBhvr>
                                    </p:animEffect>
                                  </p:childTnLst>
                                </p:cTn>
                              </p:par>
                              <p:par>
                                <p:cTn id="480" presetID="10" presetClass="entr" presetSubtype="0" fill="hold" grpId="0" nodeType="withEffect">
                                  <p:stCondLst>
                                    <p:cond delay="0"/>
                                  </p:stCondLst>
                                  <p:childTnLst>
                                    <p:set>
                                      <p:cBhvr>
                                        <p:cTn id="481" dur="1" fill="hold">
                                          <p:stCondLst>
                                            <p:cond delay="0"/>
                                          </p:stCondLst>
                                        </p:cTn>
                                        <p:tgtEl>
                                          <p:spTgt spid="178"/>
                                        </p:tgtEl>
                                        <p:attrNameLst>
                                          <p:attrName>style.visibility</p:attrName>
                                        </p:attrNameLst>
                                      </p:cBhvr>
                                      <p:to>
                                        <p:strVal val="visible"/>
                                      </p:to>
                                    </p:set>
                                    <p:animEffect transition="in" filter="fade">
                                      <p:cBhvr>
                                        <p:cTn id="482" dur="2000"/>
                                        <p:tgtEl>
                                          <p:spTgt spid="178"/>
                                        </p:tgtEl>
                                      </p:cBhvr>
                                    </p:animEffect>
                                  </p:childTnLst>
                                </p:cTn>
                              </p:par>
                              <p:par>
                                <p:cTn id="483" presetID="10" presetClass="entr" presetSubtype="0" fill="hold" grpId="0" nodeType="withEffect">
                                  <p:stCondLst>
                                    <p:cond delay="0"/>
                                  </p:stCondLst>
                                  <p:childTnLst>
                                    <p:set>
                                      <p:cBhvr>
                                        <p:cTn id="484" dur="1" fill="hold">
                                          <p:stCondLst>
                                            <p:cond delay="0"/>
                                          </p:stCondLst>
                                        </p:cTn>
                                        <p:tgtEl>
                                          <p:spTgt spid="179"/>
                                        </p:tgtEl>
                                        <p:attrNameLst>
                                          <p:attrName>style.visibility</p:attrName>
                                        </p:attrNameLst>
                                      </p:cBhvr>
                                      <p:to>
                                        <p:strVal val="visible"/>
                                      </p:to>
                                    </p:set>
                                    <p:animEffect transition="in" filter="fade">
                                      <p:cBhvr>
                                        <p:cTn id="485" dur="2000"/>
                                        <p:tgtEl>
                                          <p:spTgt spid="179"/>
                                        </p:tgtEl>
                                      </p:cBhvr>
                                    </p:animEffect>
                                  </p:childTnLst>
                                </p:cTn>
                              </p:par>
                              <p:par>
                                <p:cTn id="486" presetID="10" presetClass="entr" presetSubtype="0" fill="hold" grpId="0" nodeType="withEffect">
                                  <p:stCondLst>
                                    <p:cond delay="0"/>
                                  </p:stCondLst>
                                  <p:childTnLst>
                                    <p:set>
                                      <p:cBhvr>
                                        <p:cTn id="487" dur="1" fill="hold">
                                          <p:stCondLst>
                                            <p:cond delay="0"/>
                                          </p:stCondLst>
                                        </p:cTn>
                                        <p:tgtEl>
                                          <p:spTgt spid="180"/>
                                        </p:tgtEl>
                                        <p:attrNameLst>
                                          <p:attrName>style.visibility</p:attrName>
                                        </p:attrNameLst>
                                      </p:cBhvr>
                                      <p:to>
                                        <p:strVal val="visible"/>
                                      </p:to>
                                    </p:set>
                                    <p:animEffect transition="in" filter="fade">
                                      <p:cBhvr>
                                        <p:cTn id="488" dur="2000"/>
                                        <p:tgtEl>
                                          <p:spTgt spid="180"/>
                                        </p:tgtEl>
                                      </p:cBhvr>
                                    </p:animEffect>
                                  </p:childTnLst>
                                </p:cTn>
                              </p:par>
                              <p:par>
                                <p:cTn id="489" presetID="10" presetClass="entr" presetSubtype="0" fill="hold" grpId="0" nodeType="withEffect">
                                  <p:stCondLst>
                                    <p:cond delay="0"/>
                                  </p:stCondLst>
                                  <p:childTnLst>
                                    <p:set>
                                      <p:cBhvr>
                                        <p:cTn id="490" dur="1" fill="hold">
                                          <p:stCondLst>
                                            <p:cond delay="0"/>
                                          </p:stCondLst>
                                        </p:cTn>
                                        <p:tgtEl>
                                          <p:spTgt spid="181"/>
                                        </p:tgtEl>
                                        <p:attrNameLst>
                                          <p:attrName>style.visibility</p:attrName>
                                        </p:attrNameLst>
                                      </p:cBhvr>
                                      <p:to>
                                        <p:strVal val="visible"/>
                                      </p:to>
                                    </p:set>
                                    <p:animEffect transition="in" filter="fade">
                                      <p:cBhvr>
                                        <p:cTn id="491" dur="2000"/>
                                        <p:tgtEl>
                                          <p:spTgt spid="181"/>
                                        </p:tgtEl>
                                      </p:cBhvr>
                                    </p:animEffect>
                                  </p:childTnLst>
                                </p:cTn>
                              </p:par>
                              <p:par>
                                <p:cTn id="492" presetID="10" presetClass="entr" presetSubtype="0" fill="hold" grpId="0" nodeType="withEffect">
                                  <p:stCondLst>
                                    <p:cond delay="0"/>
                                  </p:stCondLst>
                                  <p:childTnLst>
                                    <p:set>
                                      <p:cBhvr>
                                        <p:cTn id="493" dur="1" fill="hold">
                                          <p:stCondLst>
                                            <p:cond delay="0"/>
                                          </p:stCondLst>
                                        </p:cTn>
                                        <p:tgtEl>
                                          <p:spTgt spid="182"/>
                                        </p:tgtEl>
                                        <p:attrNameLst>
                                          <p:attrName>style.visibility</p:attrName>
                                        </p:attrNameLst>
                                      </p:cBhvr>
                                      <p:to>
                                        <p:strVal val="visible"/>
                                      </p:to>
                                    </p:set>
                                    <p:animEffect transition="in" filter="fade">
                                      <p:cBhvr>
                                        <p:cTn id="494" dur="2000"/>
                                        <p:tgtEl>
                                          <p:spTgt spid="182"/>
                                        </p:tgtEl>
                                      </p:cBhvr>
                                    </p:animEffect>
                                  </p:childTnLst>
                                </p:cTn>
                              </p:par>
                              <p:par>
                                <p:cTn id="495" presetID="10" presetClass="entr" presetSubtype="0" fill="hold" grpId="0" nodeType="withEffect">
                                  <p:stCondLst>
                                    <p:cond delay="0"/>
                                  </p:stCondLst>
                                  <p:childTnLst>
                                    <p:set>
                                      <p:cBhvr>
                                        <p:cTn id="496" dur="1" fill="hold">
                                          <p:stCondLst>
                                            <p:cond delay="0"/>
                                          </p:stCondLst>
                                        </p:cTn>
                                        <p:tgtEl>
                                          <p:spTgt spid="183"/>
                                        </p:tgtEl>
                                        <p:attrNameLst>
                                          <p:attrName>style.visibility</p:attrName>
                                        </p:attrNameLst>
                                      </p:cBhvr>
                                      <p:to>
                                        <p:strVal val="visible"/>
                                      </p:to>
                                    </p:set>
                                    <p:animEffect transition="in" filter="fade">
                                      <p:cBhvr>
                                        <p:cTn id="497" dur="2000"/>
                                        <p:tgtEl>
                                          <p:spTgt spid="183"/>
                                        </p:tgtEl>
                                      </p:cBhvr>
                                    </p:animEffect>
                                  </p:childTnLst>
                                </p:cTn>
                              </p:par>
                              <p:par>
                                <p:cTn id="498" presetID="10" presetClass="entr" presetSubtype="0" fill="hold" grpId="0" nodeType="withEffect">
                                  <p:stCondLst>
                                    <p:cond delay="0"/>
                                  </p:stCondLst>
                                  <p:childTnLst>
                                    <p:set>
                                      <p:cBhvr>
                                        <p:cTn id="499" dur="1" fill="hold">
                                          <p:stCondLst>
                                            <p:cond delay="0"/>
                                          </p:stCondLst>
                                        </p:cTn>
                                        <p:tgtEl>
                                          <p:spTgt spid="184"/>
                                        </p:tgtEl>
                                        <p:attrNameLst>
                                          <p:attrName>style.visibility</p:attrName>
                                        </p:attrNameLst>
                                      </p:cBhvr>
                                      <p:to>
                                        <p:strVal val="visible"/>
                                      </p:to>
                                    </p:set>
                                    <p:animEffect transition="in" filter="fade">
                                      <p:cBhvr>
                                        <p:cTn id="500" dur="2000"/>
                                        <p:tgtEl>
                                          <p:spTgt spid="184"/>
                                        </p:tgtEl>
                                      </p:cBhvr>
                                    </p:animEffect>
                                  </p:childTnLst>
                                </p:cTn>
                              </p:par>
                              <p:par>
                                <p:cTn id="501" presetID="10" presetClass="entr" presetSubtype="0" fill="hold" grpId="0" nodeType="withEffect">
                                  <p:stCondLst>
                                    <p:cond delay="0"/>
                                  </p:stCondLst>
                                  <p:childTnLst>
                                    <p:set>
                                      <p:cBhvr>
                                        <p:cTn id="502" dur="1" fill="hold">
                                          <p:stCondLst>
                                            <p:cond delay="0"/>
                                          </p:stCondLst>
                                        </p:cTn>
                                        <p:tgtEl>
                                          <p:spTgt spid="185"/>
                                        </p:tgtEl>
                                        <p:attrNameLst>
                                          <p:attrName>style.visibility</p:attrName>
                                        </p:attrNameLst>
                                      </p:cBhvr>
                                      <p:to>
                                        <p:strVal val="visible"/>
                                      </p:to>
                                    </p:set>
                                    <p:animEffect transition="in" filter="fade">
                                      <p:cBhvr>
                                        <p:cTn id="503" dur="2000"/>
                                        <p:tgtEl>
                                          <p:spTgt spid="185"/>
                                        </p:tgtEl>
                                      </p:cBhvr>
                                    </p:animEffect>
                                  </p:childTnLst>
                                </p:cTn>
                              </p:par>
                              <p:par>
                                <p:cTn id="504" presetID="10" presetClass="entr" presetSubtype="0" fill="hold" grpId="0" nodeType="withEffect">
                                  <p:stCondLst>
                                    <p:cond delay="0"/>
                                  </p:stCondLst>
                                  <p:childTnLst>
                                    <p:set>
                                      <p:cBhvr>
                                        <p:cTn id="505" dur="1" fill="hold">
                                          <p:stCondLst>
                                            <p:cond delay="0"/>
                                          </p:stCondLst>
                                        </p:cTn>
                                        <p:tgtEl>
                                          <p:spTgt spid="186"/>
                                        </p:tgtEl>
                                        <p:attrNameLst>
                                          <p:attrName>style.visibility</p:attrName>
                                        </p:attrNameLst>
                                      </p:cBhvr>
                                      <p:to>
                                        <p:strVal val="visible"/>
                                      </p:to>
                                    </p:set>
                                    <p:animEffect transition="in" filter="fade">
                                      <p:cBhvr>
                                        <p:cTn id="506" dur="2000"/>
                                        <p:tgtEl>
                                          <p:spTgt spid="186"/>
                                        </p:tgtEl>
                                      </p:cBhvr>
                                    </p:animEffect>
                                  </p:childTnLst>
                                </p:cTn>
                              </p:par>
                            </p:childTnLst>
                          </p:cTn>
                        </p:par>
                      </p:childTnLst>
                    </p:cTn>
                  </p:par>
                  <p:par>
                    <p:cTn id="507" fill="hold">
                      <p:stCondLst>
                        <p:cond delay="indefinite"/>
                      </p:stCondLst>
                      <p:childTnLst>
                        <p:par>
                          <p:cTn id="508" fill="hold">
                            <p:stCondLst>
                              <p:cond delay="0"/>
                            </p:stCondLst>
                            <p:childTnLst>
                              <p:par>
                                <p:cTn id="509" presetID="3" presetClass="entr" presetSubtype="10" fill="hold" grpId="0" nodeType="clickEffect">
                                  <p:stCondLst>
                                    <p:cond delay="0"/>
                                  </p:stCondLst>
                                  <p:childTnLst>
                                    <p:set>
                                      <p:cBhvr>
                                        <p:cTn id="510" dur="1" fill="hold">
                                          <p:stCondLst>
                                            <p:cond delay="0"/>
                                          </p:stCondLst>
                                        </p:cTn>
                                        <p:tgtEl>
                                          <p:spTgt spid="187"/>
                                        </p:tgtEl>
                                        <p:attrNameLst>
                                          <p:attrName>style.visibility</p:attrName>
                                        </p:attrNameLst>
                                      </p:cBhvr>
                                      <p:to>
                                        <p:strVal val="visible"/>
                                      </p:to>
                                    </p:set>
                                    <p:animEffect transition="in" filter="blinds(horizontal)">
                                      <p:cBhvr>
                                        <p:cTn id="511" dur="500"/>
                                        <p:tgtEl>
                                          <p:spTgt spid="187"/>
                                        </p:tgtEl>
                                      </p:cBhvr>
                                    </p:animEffect>
                                  </p:childTnLst>
                                </p:cTn>
                              </p:par>
                            </p:childTnLst>
                          </p:cTn>
                        </p:par>
                      </p:childTnLst>
                    </p:cTn>
                  </p:par>
                  <p:par>
                    <p:cTn id="512" fill="hold">
                      <p:stCondLst>
                        <p:cond delay="indefinite"/>
                      </p:stCondLst>
                      <p:childTnLst>
                        <p:par>
                          <p:cTn id="513" fill="hold">
                            <p:stCondLst>
                              <p:cond delay="0"/>
                            </p:stCondLst>
                            <p:childTnLst>
                              <p:par>
                                <p:cTn id="514" presetID="1" presetClass="exit" presetSubtype="0" fill="hold" grpId="1" nodeType="clickEffect">
                                  <p:stCondLst>
                                    <p:cond delay="0"/>
                                  </p:stCondLst>
                                  <p:childTnLst>
                                    <p:set>
                                      <p:cBhvr>
                                        <p:cTn id="515" dur="1" fill="hold">
                                          <p:stCondLst>
                                            <p:cond delay="0"/>
                                          </p:stCondLst>
                                        </p:cTn>
                                        <p:tgtEl>
                                          <p:spTgt spid="159"/>
                                        </p:tgtEl>
                                        <p:attrNameLst>
                                          <p:attrName>style.visibility</p:attrName>
                                        </p:attrNameLst>
                                      </p:cBhvr>
                                      <p:to>
                                        <p:strVal val="hidden"/>
                                      </p:to>
                                    </p:set>
                                  </p:childTnLst>
                                </p:cTn>
                              </p:par>
                              <p:par>
                                <p:cTn id="516" presetID="1" presetClass="exit" presetSubtype="0" fill="hold" grpId="1" nodeType="withEffect">
                                  <p:stCondLst>
                                    <p:cond delay="0"/>
                                  </p:stCondLst>
                                  <p:childTnLst>
                                    <p:set>
                                      <p:cBhvr>
                                        <p:cTn id="517" dur="1" fill="hold">
                                          <p:stCondLst>
                                            <p:cond delay="0"/>
                                          </p:stCondLst>
                                        </p:cTn>
                                        <p:tgtEl>
                                          <p:spTgt spid="160"/>
                                        </p:tgtEl>
                                        <p:attrNameLst>
                                          <p:attrName>style.visibility</p:attrName>
                                        </p:attrNameLst>
                                      </p:cBhvr>
                                      <p:to>
                                        <p:strVal val="hidden"/>
                                      </p:to>
                                    </p:set>
                                  </p:childTnLst>
                                </p:cTn>
                              </p:par>
                              <p:par>
                                <p:cTn id="518" presetID="1" presetClass="exit" presetSubtype="0" fill="hold" grpId="1" nodeType="withEffect">
                                  <p:stCondLst>
                                    <p:cond delay="0"/>
                                  </p:stCondLst>
                                  <p:childTnLst>
                                    <p:set>
                                      <p:cBhvr>
                                        <p:cTn id="519" dur="1" fill="hold">
                                          <p:stCondLst>
                                            <p:cond delay="0"/>
                                          </p:stCondLst>
                                        </p:cTn>
                                        <p:tgtEl>
                                          <p:spTgt spid="161"/>
                                        </p:tgtEl>
                                        <p:attrNameLst>
                                          <p:attrName>style.visibility</p:attrName>
                                        </p:attrNameLst>
                                      </p:cBhvr>
                                      <p:to>
                                        <p:strVal val="hidden"/>
                                      </p:to>
                                    </p:set>
                                  </p:childTnLst>
                                </p:cTn>
                              </p:par>
                              <p:par>
                                <p:cTn id="520" presetID="1" presetClass="exit" presetSubtype="0" fill="hold" grpId="1" nodeType="withEffect">
                                  <p:stCondLst>
                                    <p:cond delay="0"/>
                                  </p:stCondLst>
                                  <p:childTnLst>
                                    <p:set>
                                      <p:cBhvr>
                                        <p:cTn id="521" dur="1" fill="hold">
                                          <p:stCondLst>
                                            <p:cond delay="0"/>
                                          </p:stCondLst>
                                        </p:cTn>
                                        <p:tgtEl>
                                          <p:spTgt spid="162"/>
                                        </p:tgtEl>
                                        <p:attrNameLst>
                                          <p:attrName>style.visibility</p:attrName>
                                        </p:attrNameLst>
                                      </p:cBhvr>
                                      <p:to>
                                        <p:strVal val="hidden"/>
                                      </p:to>
                                    </p:set>
                                  </p:childTnLst>
                                </p:cTn>
                              </p:par>
                              <p:par>
                                <p:cTn id="522" presetID="1" presetClass="exit" presetSubtype="0" fill="hold" grpId="1" nodeType="withEffect">
                                  <p:stCondLst>
                                    <p:cond delay="0"/>
                                  </p:stCondLst>
                                  <p:childTnLst>
                                    <p:set>
                                      <p:cBhvr>
                                        <p:cTn id="523" dur="1" fill="hold">
                                          <p:stCondLst>
                                            <p:cond delay="0"/>
                                          </p:stCondLst>
                                        </p:cTn>
                                        <p:tgtEl>
                                          <p:spTgt spid="175"/>
                                        </p:tgtEl>
                                        <p:attrNameLst>
                                          <p:attrName>style.visibility</p:attrName>
                                        </p:attrNameLst>
                                      </p:cBhvr>
                                      <p:to>
                                        <p:strVal val="hidden"/>
                                      </p:to>
                                    </p:set>
                                  </p:childTnLst>
                                </p:cTn>
                              </p:par>
                              <p:par>
                                <p:cTn id="524" presetID="1" presetClass="exit" presetSubtype="0" fill="hold" grpId="1" nodeType="withEffect">
                                  <p:stCondLst>
                                    <p:cond delay="0"/>
                                  </p:stCondLst>
                                  <p:childTnLst>
                                    <p:set>
                                      <p:cBhvr>
                                        <p:cTn id="525" dur="1" fill="hold">
                                          <p:stCondLst>
                                            <p:cond delay="0"/>
                                          </p:stCondLst>
                                        </p:cTn>
                                        <p:tgtEl>
                                          <p:spTgt spid="176"/>
                                        </p:tgtEl>
                                        <p:attrNameLst>
                                          <p:attrName>style.visibility</p:attrName>
                                        </p:attrNameLst>
                                      </p:cBhvr>
                                      <p:to>
                                        <p:strVal val="hidden"/>
                                      </p:to>
                                    </p:set>
                                  </p:childTnLst>
                                </p:cTn>
                              </p:par>
                              <p:par>
                                <p:cTn id="526" presetID="1" presetClass="exit" presetSubtype="0" fill="hold" grpId="1" nodeType="withEffect">
                                  <p:stCondLst>
                                    <p:cond delay="0"/>
                                  </p:stCondLst>
                                  <p:childTnLst>
                                    <p:set>
                                      <p:cBhvr>
                                        <p:cTn id="527" dur="1" fill="hold">
                                          <p:stCondLst>
                                            <p:cond delay="0"/>
                                          </p:stCondLst>
                                        </p:cTn>
                                        <p:tgtEl>
                                          <p:spTgt spid="177"/>
                                        </p:tgtEl>
                                        <p:attrNameLst>
                                          <p:attrName>style.visibility</p:attrName>
                                        </p:attrNameLst>
                                      </p:cBhvr>
                                      <p:to>
                                        <p:strVal val="hidden"/>
                                      </p:to>
                                    </p:set>
                                  </p:childTnLst>
                                </p:cTn>
                              </p:par>
                              <p:par>
                                <p:cTn id="528" presetID="1" presetClass="exit" presetSubtype="0" fill="hold" grpId="1" nodeType="withEffect">
                                  <p:stCondLst>
                                    <p:cond delay="0"/>
                                  </p:stCondLst>
                                  <p:childTnLst>
                                    <p:set>
                                      <p:cBhvr>
                                        <p:cTn id="529" dur="1" fill="hold">
                                          <p:stCondLst>
                                            <p:cond delay="0"/>
                                          </p:stCondLst>
                                        </p:cTn>
                                        <p:tgtEl>
                                          <p:spTgt spid="178"/>
                                        </p:tgtEl>
                                        <p:attrNameLst>
                                          <p:attrName>style.visibility</p:attrName>
                                        </p:attrNameLst>
                                      </p:cBhvr>
                                      <p:to>
                                        <p:strVal val="hidden"/>
                                      </p:to>
                                    </p:set>
                                  </p:childTnLst>
                                </p:cTn>
                              </p:par>
                              <p:par>
                                <p:cTn id="530" presetID="1" presetClass="exit" presetSubtype="0" fill="hold" grpId="1" nodeType="withEffect">
                                  <p:stCondLst>
                                    <p:cond delay="0"/>
                                  </p:stCondLst>
                                  <p:childTnLst>
                                    <p:set>
                                      <p:cBhvr>
                                        <p:cTn id="531" dur="1" fill="hold">
                                          <p:stCondLst>
                                            <p:cond delay="0"/>
                                          </p:stCondLst>
                                        </p:cTn>
                                        <p:tgtEl>
                                          <p:spTgt spid="179"/>
                                        </p:tgtEl>
                                        <p:attrNameLst>
                                          <p:attrName>style.visibility</p:attrName>
                                        </p:attrNameLst>
                                      </p:cBhvr>
                                      <p:to>
                                        <p:strVal val="hidden"/>
                                      </p:to>
                                    </p:set>
                                  </p:childTnLst>
                                </p:cTn>
                              </p:par>
                              <p:par>
                                <p:cTn id="532" presetID="1" presetClass="exit" presetSubtype="0" fill="hold" grpId="1" nodeType="withEffect">
                                  <p:stCondLst>
                                    <p:cond delay="0"/>
                                  </p:stCondLst>
                                  <p:childTnLst>
                                    <p:set>
                                      <p:cBhvr>
                                        <p:cTn id="533" dur="1" fill="hold">
                                          <p:stCondLst>
                                            <p:cond delay="0"/>
                                          </p:stCondLst>
                                        </p:cTn>
                                        <p:tgtEl>
                                          <p:spTgt spid="180"/>
                                        </p:tgtEl>
                                        <p:attrNameLst>
                                          <p:attrName>style.visibility</p:attrName>
                                        </p:attrNameLst>
                                      </p:cBhvr>
                                      <p:to>
                                        <p:strVal val="hidden"/>
                                      </p:to>
                                    </p:set>
                                  </p:childTnLst>
                                </p:cTn>
                              </p:par>
                              <p:par>
                                <p:cTn id="534" presetID="1" presetClass="exit" presetSubtype="0" fill="hold" grpId="1" nodeType="withEffect">
                                  <p:stCondLst>
                                    <p:cond delay="0"/>
                                  </p:stCondLst>
                                  <p:childTnLst>
                                    <p:set>
                                      <p:cBhvr>
                                        <p:cTn id="535" dur="1" fill="hold">
                                          <p:stCondLst>
                                            <p:cond delay="0"/>
                                          </p:stCondLst>
                                        </p:cTn>
                                        <p:tgtEl>
                                          <p:spTgt spid="181"/>
                                        </p:tgtEl>
                                        <p:attrNameLst>
                                          <p:attrName>style.visibility</p:attrName>
                                        </p:attrNameLst>
                                      </p:cBhvr>
                                      <p:to>
                                        <p:strVal val="hidden"/>
                                      </p:to>
                                    </p:set>
                                  </p:childTnLst>
                                </p:cTn>
                              </p:par>
                              <p:par>
                                <p:cTn id="536" presetID="1" presetClass="exit" presetSubtype="0" fill="hold" grpId="1" nodeType="withEffect">
                                  <p:stCondLst>
                                    <p:cond delay="0"/>
                                  </p:stCondLst>
                                  <p:childTnLst>
                                    <p:set>
                                      <p:cBhvr>
                                        <p:cTn id="537" dur="1" fill="hold">
                                          <p:stCondLst>
                                            <p:cond delay="0"/>
                                          </p:stCondLst>
                                        </p:cTn>
                                        <p:tgtEl>
                                          <p:spTgt spid="182"/>
                                        </p:tgtEl>
                                        <p:attrNameLst>
                                          <p:attrName>style.visibility</p:attrName>
                                        </p:attrNameLst>
                                      </p:cBhvr>
                                      <p:to>
                                        <p:strVal val="hidden"/>
                                      </p:to>
                                    </p:set>
                                  </p:childTnLst>
                                </p:cTn>
                              </p:par>
                              <p:par>
                                <p:cTn id="538" presetID="1" presetClass="exit" presetSubtype="0" fill="hold" grpId="1" nodeType="withEffect">
                                  <p:stCondLst>
                                    <p:cond delay="0"/>
                                  </p:stCondLst>
                                  <p:childTnLst>
                                    <p:set>
                                      <p:cBhvr>
                                        <p:cTn id="539" dur="1" fill="hold">
                                          <p:stCondLst>
                                            <p:cond delay="0"/>
                                          </p:stCondLst>
                                        </p:cTn>
                                        <p:tgtEl>
                                          <p:spTgt spid="183"/>
                                        </p:tgtEl>
                                        <p:attrNameLst>
                                          <p:attrName>style.visibility</p:attrName>
                                        </p:attrNameLst>
                                      </p:cBhvr>
                                      <p:to>
                                        <p:strVal val="hidden"/>
                                      </p:to>
                                    </p:set>
                                  </p:childTnLst>
                                </p:cTn>
                              </p:par>
                              <p:par>
                                <p:cTn id="540" presetID="1" presetClass="exit" presetSubtype="0" fill="hold" grpId="1" nodeType="withEffect">
                                  <p:stCondLst>
                                    <p:cond delay="0"/>
                                  </p:stCondLst>
                                  <p:childTnLst>
                                    <p:set>
                                      <p:cBhvr>
                                        <p:cTn id="541" dur="1" fill="hold">
                                          <p:stCondLst>
                                            <p:cond delay="0"/>
                                          </p:stCondLst>
                                        </p:cTn>
                                        <p:tgtEl>
                                          <p:spTgt spid="184"/>
                                        </p:tgtEl>
                                        <p:attrNameLst>
                                          <p:attrName>style.visibility</p:attrName>
                                        </p:attrNameLst>
                                      </p:cBhvr>
                                      <p:to>
                                        <p:strVal val="hidden"/>
                                      </p:to>
                                    </p:set>
                                  </p:childTnLst>
                                </p:cTn>
                              </p:par>
                              <p:par>
                                <p:cTn id="542" presetID="1" presetClass="exit" presetSubtype="0" fill="hold" grpId="1" nodeType="withEffect">
                                  <p:stCondLst>
                                    <p:cond delay="0"/>
                                  </p:stCondLst>
                                  <p:childTnLst>
                                    <p:set>
                                      <p:cBhvr>
                                        <p:cTn id="543" dur="1" fill="hold">
                                          <p:stCondLst>
                                            <p:cond delay="0"/>
                                          </p:stCondLst>
                                        </p:cTn>
                                        <p:tgtEl>
                                          <p:spTgt spid="185"/>
                                        </p:tgtEl>
                                        <p:attrNameLst>
                                          <p:attrName>style.visibility</p:attrName>
                                        </p:attrNameLst>
                                      </p:cBhvr>
                                      <p:to>
                                        <p:strVal val="hidden"/>
                                      </p:to>
                                    </p:set>
                                  </p:childTnLst>
                                </p:cTn>
                              </p:par>
                              <p:par>
                                <p:cTn id="544" presetID="1" presetClass="exit" presetSubtype="0" fill="hold" grpId="1" nodeType="withEffect">
                                  <p:stCondLst>
                                    <p:cond delay="0"/>
                                  </p:stCondLst>
                                  <p:childTnLst>
                                    <p:set>
                                      <p:cBhvr>
                                        <p:cTn id="545" dur="1" fill="hold">
                                          <p:stCondLst>
                                            <p:cond delay="0"/>
                                          </p:stCondLst>
                                        </p:cTn>
                                        <p:tgtEl>
                                          <p:spTgt spid="186"/>
                                        </p:tgtEl>
                                        <p:attrNameLst>
                                          <p:attrName>style.visibility</p:attrName>
                                        </p:attrNameLst>
                                      </p:cBhvr>
                                      <p:to>
                                        <p:strVal val="hidden"/>
                                      </p:to>
                                    </p:set>
                                  </p:childTnLst>
                                </p:cTn>
                              </p:par>
                              <p:par>
                                <p:cTn id="546" presetID="10" presetClass="entr" presetSubtype="0" fill="hold" grpId="0" nodeType="withEffect">
                                  <p:stCondLst>
                                    <p:cond delay="0"/>
                                  </p:stCondLst>
                                  <p:childTnLst>
                                    <p:set>
                                      <p:cBhvr>
                                        <p:cTn id="547" dur="1" fill="hold">
                                          <p:stCondLst>
                                            <p:cond delay="0"/>
                                          </p:stCondLst>
                                        </p:cTn>
                                        <p:tgtEl>
                                          <p:spTgt spid="204"/>
                                        </p:tgtEl>
                                        <p:attrNameLst>
                                          <p:attrName>style.visibility</p:attrName>
                                        </p:attrNameLst>
                                      </p:cBhvr>
                                      <p:to>
                                        <p:strVal val="visible"/>
                                      </p:to>
                                    </p:set>
                                    <p:animEffect transition="in" filter="fade">
                                      <p:cBhvr>
                                        <p:cTn id="548" dur="2000"/>
                                        <p:tgtEl>
                                          <p:spTgt spid="204"/>
                                        </p:tgtEl>
                                      </p:cBhvr>
                                    </p:animEffect>
                                  </p:childTnLst>
                                </p:cTn>
                              </p:par>
                              <p:par>
                                <p:cTn id="549" presetID="10" presetClass="entr" presetSubtype="0" fill="hold" grpId="0" nodeType="withEffect">
                                  <p:stCondLst>
                                    <p:cond delay="0"/>
                                  </p:stCondLst>
                                  <p:childTnLst>
                                    <p:set>
                                      <p:cBhvr>
                                        <p:cTn id="550" dur="1" fill="hold">
                                          <p:stCondLst>
                                            <p:cond delay="0"/>
                                          </p:stCondLst>
                                        </p:cTn>
                                        <p:tgtEl>
                                          <p:spTgt spid="205"/>
                                        </p:tgtEl>
                                        <p:attrNameLst>
                                          <p:attrName>style.visibility</p:attrName>
                                        </p:attrNameLst>
                                      </p:cBhvr>
                                      <p:to>
                                        <p:strVal val="visible"/>
                                      </p:to>
                                    </p:set>
                                    <p:animEffect transition="in" filter="fade">
                                      <p:cBhvr>
                                        <p:cTn id="551" dur="2000"/>
                                        <p:tgtEl>
                                          <p:spTgt spid="205"/>
                                        </p:tgtEl>
                                      </p:cBhvr>
                                    </p:animEffect>
                                  </p:childTnLst>
                                </p:cTn>
                              </p:par>
                              <p:par>
                                <p:cTn id="552" presetID="10" presetClass="entr" presetSubtype="0" fill="hold" grpId="0" nodeType="withEffect">
                                  <p:stCondLst>
                                    <p:cond delay="0"/>
                                  </p:stCondLst>
                                  <p:childTnLst>
                                    <p:set>
                                      <p:cBhvr>
                                        <p:cTn id="553" dur="1" fill="hold">
                                          <p:stCondLst>
                                            <p:cond delay="0"/>
                                          </p:stCondLst>
                                        </p:cTn>
                                        <p:tgtEl>
                                          <p:spTgt spid="206"/>
                                        </p:tgtEl>
                                        <p:attrNameLst>
                                          <p:attrName>style.visibility</p:attrName>
                                        </p:attrNameLst>
                                      </p:cBhvr>
                                      <p:to>
                                        <p:strVal val="visible"/>
                                      </p:to>
                                    </p:set>
                                    <p:animEffect transition="in" filter="fade">
                                      <p:cBhvr>
                                        <p:cTn id="554" dur="2000"/>
                                        <p:tgtEl>
                                          <p:spTgt spid="206"/>
                                        </p:tgtEl>
                                      </p:cBhvr>
                                    </p:animEffect>
                                  </p:childTnLst>
                                </p:cTn>
                              </p:par>
                              <p:par>
                                <p:cTn id="555" presetID="10" presetClass="entr" presetSubtype="0" fill="hold" grpId="0" nodeType="withEffect">
                                  <p:stCondLst>
                                    <p:cond delay="0"/>
                                  </p:stCondLst>
                                  <p:childTnLst>
                                    <p:set>
                                      <p:cBhvr>
                                        <p:cTn id="556" dur="1" fill="hold">
                                          <p:stCondLst>
                                            <p:cond delay="0"/>
                                          </p:stCondLst>
                                        </p:cTn>
                                        <p:tgtEl>
                                          <p:spTgt spid="207"/>
                                        </p:tgtEl>
                                        <p:attrNameLst>
                                          <p:attrName>style.visibility</p:attrName>
                                        </p:attrNameLst>
                                      </p:cBhvr>
                                      <p:to>
                                        <p:strVal val="visible"/>
                                      </p:to>
                                    </p:set>
                                    <p:animEffect transition="in" filter="fade">
                                      <p:cBhvr>
                                        <p:cTn id="557" dur="2000"/>
                                        <p:tgtEl>
                                          <p:spTgt spid="207"/>
                                        </p:tgtEl>
                                      </p:cBhvr>
                                    </p:animEffect>
                                  </p:childTnLst>
                                </p:cTn>
                              </p:par>
                              <p:par>
                                <p:cTn id="558" presetID="10" presetClass="entr" presetSubtype="0" fill="hold" grpId="0" nodeType="withEffect">
                                  <p:stCondLst>
                                    <p:cond delay="0"/>
                                  </p:stCondLst>
                                  <p:childTnLst>
                                    <p:set>
                                      <p:cBhvr>
                                        <p:cTn id="559" dur="1" fill="hold">
                                          <p:stCondLst>
                                            <p:cond delay="0"/>
                                          </p:stCondLst>
                                        </p:cTn>
                                        <p:tgtEl>
                                          <p:spTgt spid="208"/>
                                        </p:tgtEl>
                                        <p:attrNameLst>
                                          <p:attrName>style.visibility</p:attrName>
                                        </p:attrNameLst>
                                      </p:cBhvr>
                                      <p:to>
                                        <p:strVal val="visible"/>
                                      </p:to>
                                    </p:set>
                                    <p:animEffect transition="in" filter="fade">
                                      <p:cBhvr>
                                        <p:cTn id="560" dur="2000"/>
                                        <p:tgtEl>
                                          <p:spTgt spid="208"/>
                                        </p:tgtEl>
                                      </p:cBhvr>
                                    </p:animEffect>
                                  </p:childTnLst>
                                </p:cTn>
                              </p:par>
                              <p:par>
                                <p:cTn id="561" presetID="10" presetClass="entr" presetSubtype="0" fill="hold" grpId="0" nodeType="withEffect">
                                  <p:stCondLst>
                                    <p:cond delay="0"/>
                                  </p:stCondLst>
                                  <p:childTnLst>
                                    <p:set>
                                      <p:cBhvr>
                                        <p:cTn id="562" dur="1" fill="hold">
                                          <p:stCondLst>
                                            <p:cond delay="0"/>
                                          </p:stCondLst>
                                        </p:cTn>
                                        <p:tgtEl>
                                          <p:spTgt spid="209"/>
                                        </p:tgtEl>
                                        <p:attrNameLst>
                                          <p:attrName>style.visibility</p:attrName>
                                        </p:attrNameLst>
                                      </p:cBhvr>
                                      <p:to>
                                        <p:strVal val="visible"/>
                                      </p:to>
                                    </p:set>
                                    <p:animEffect transition="in" filter="fade">
                                      <p:cBhvr>
                                        <p:cTn id="563" dur="2000"/>
                                        <p:tgtEl>
                                          <p:spTgt spid="209"/>
                                        </p:tgtEl>
                                      </p:cBhvr>
                                    </p:animEffect>
                                  </p:childTnLst>
                                </p:cTn>
                              </p:par>
                              <p:par>
                                <p:cTn id="564" presetID="10" presetClass="entr" presetSubtype="0" fill="hold" grpId="0" nodeType="withEffect">
                                  <p:stCondLst>
                                    <p:cond delay="0"/>
                                  </p:stCondLst>
                                  <p:childTnLst>
                                    <p:set>
                                      <p:cBhvr>
                                        <p:cTn id="565" dur="1" fill="hold">
                                          <p:stCondLst>
                                            <p:cond delay="0"/>
                                          </p:stCondLst>
                                        </p:cTn>
                                        <p:tgtEl>
                                          <p:spTgt spid="210"/>
                                        </p:tgtEl>
                                        <p:attrNameLst>
                                          <p:attrName>style.visibility</p:attrName>
                                        </p:attrNameLst>
                                      </p:cBhvr>
                                      <p:to>
                                        <p:strVal val="visible"/>
                                      </p:to>
                                    </p:set>
                                    <p:animEffect transition="in" filter="fade">
                                      <p:cBhvr>
                                        <p:cTn id="566" dur="2000"/>
                                        <p:tgtEl>
                                          <p:spTgt spid="210"/>
                                        </p:tgtEl>
                                      </p:cBhvr>
                                    </p:animEffect>
                                  </p:childTnLst>
                                </p:cTn>
                              </p:par>
                              <p:par>
                                <p:cTn id="567" presetID="10" presetClass="entr" presetSubtype="0" fill="hold" grpId="0" nodeType="withEffect">
                                  <p:stCondLst>
                                    <p:cond delay="0"/>
                                  </p:stCondLst>
                                  <p:childTnLst>
                                    <p:set>
                                      <p:cBhvr>
                                        <p:cTn id="568" dur="1" fill="hold">
                                          <p:stCondLst>
                                            <p:cond delay="0"/>
                                          </p:stCondLst>
                                        </p:cTn>
                                        <p:tgtEl>
                                          <p:spTgt spid="211"/>
                                        </p:tgtEl>
                                        <p:attrNameLst>
                                          <p:attrName>style.visibility</p:attrName>
                                        </p:attrNameLst>
                                      </p:cBhvr>
                                      <p:to>
                                        <p:strVal val="visible"/>
                                      </p:to>
                                    </p:set>
                                    <p:animEffect transition="in" filter="fade">
                                      <p:cBhvr>
                                        <p:cTn id="569" dur="2000"/>
                                        <p:tgtEl>
                                          <p:spTgt spid="211"/>
                                        </p:tgtEl>
                                      </p:cBhvr>
                                    </p:animEffect>
                                  </p:childTnLst>
                                </p:cTn>
                              </p:par>
                              <p:par>
                                <p:cTn id="570" presetID="10" presetClass="entr" presetSubtype="0" fill="hold" grpId="0" nodeType="withEffect">
                                  <p:stCondLst>
                                    <p:cond delay="0"/>
                                  </p:stCondLst>
                                  <p:childTnLst>
                                    <p:set>
                                      <p:cBhvr>
                                        <p:cTn id="571" dur="1" fill="hold">
                                          <p:stCondLst>
                                            <p:cond delay="0"/>
                                          </p:stCondLst>
                                        </p:cTn>
                                        <p:tgtEl>
                                          <p:spTgt spid="212"/>
                                        </p:tgtEl>
                                        <p:attrNameLst>
                                          <p:attrName>style.visibility</p:attrName>
                                        </p:attrNameLst>
                                      </p:cBhvr>
                                      <p:to>
                                        <p:strVal val="visible"/>
                                      </p:to>
                                    </p:set>
                                    <p:animEffect transition="in" filter="fade">
                                      <p:cBhvr>
                                        <p:cTn id="572" dur="2000"/>
                                        <p:tgtEl>
                                          <p:spTgt spid="212"/>
                                        </p:tgtEl>
                                      </p:cBhvr>
                                    </p:animEffect>
                                  </p:childTnLst>
                                </p:cTn>
                              </p:par>
                              <p:par>
                                <p:cTn id="573" presetID="10" presetClass="entr" presetSubtype="0" fill="hold" grpId="0" nodeType="withEffect">
                                  <p:stCondLst>
                                    <p:cond delay="0"/>
                                  </p:stCondLst>
                                  <p:childTnLst>
                                    <p:set>
                                      <p:cBhvr>
                                        <p:cTn id="574" dur="1" fill="hold">
                                          <p:stCondLst>
                                            <p:cond delay="0"/>
                                          </p:stCondLst>
                                        </p:cTn>
                                        <p:tgtEl>
                                          <p:spTgt spid="213"/>
                                        </p:tgtEl>
                                        <p:attrNameLst>
                                          <p:attrName>style.visibility</p:attrName>
                                        </p:attrNameLst>
                                      </p:cBhvr>
                                      <p:to>
                                        <p:strVal val="visible"/>
                                      </p:to>
                                    </p:set>
                                    <p:animEffect transition="in" filter="fade">
                                      <p:cBhvr>
                                        <p:cTn id="575" dur="2000"/>
                                        <p:tgtEl>
                                          <p:spTgt spid="213"/>
                                        </p:tgtEl>
                                      </p:cBhvr>
                                    </p:animEffect>
                                  </p:childTnLst>
                                </p:cTn>
                              </p:par>
                              <p:par>
                                <p:cTn id="576" presetID="10" presetClass="entr" presetSubtype="0" fill="hold" grpId="0" nodeType="withEffect">
                                  <p:stCondLst>
                                    <p:cond delay="0"/>
                                  </p:stCondLst>
                                  <p:childTnLst>
                                    <p:set>
                                      <p:cBhvr>
                                        <p:cTn id="577" dur="1" fill="hold">
                                          <p:stCondLst>
                                            <p:cond delay="0"/>
                                          </p:stCondLst>
                                        </p:cTn>
                                        <p:tgtEl>
                                          <p:spTgt spid="214"/>
                                        </p:tgtEl>
                                        <p:attrNameLst>
                                          <p:attrName>style.visibility</p:attrName>
                                        </p:attrNameLst>
                                      </p:cBhvr>
                                      <p:to>
                                        <p:strVal val="visible"/>
                                      </p:to>
                                    </p:set>
                                    <p:animEffect transition="in" filter="fade">
                                      <p:cBhvr>
                                        <p:cTn id="578" dur="2000"/>
                                        <p:tgtEl>
                                          <p:spTgt spid="214"/>
                                        </p:tgtEl>
                                      </p:cBhvr>
                                    </p:animEffect>
                                  </p:childTnLst>
                                </p:cTn>
                              </p:par>
                              <p:par>
                                <p:cTn id="579" presetID="10" presetClass="entr" presetSubtype="0" fill="hold" grpId="0" nodeType="withEffect">
                                  <p:stCondLst>
                                    <p:cond delay="0"/>
                                  </p:stCondLst>
                                  <p:childTnLst>
                                    <p:set>
                                      <p:cBhvr>
                                        <p:cTn id="580" dur="1" fill="hold">
                                          <p:stCondLst>
                                            <p:cond delay="0"/>
                                          </p:stCondLst>
                                        </p:cTn>
                                        <p:tgtEl>
                                          <p:spTgt spid="215"/>
                                        </p:tgtEl>
                                        <p:attrNameLst>
                                          <p:attrName>style.visibility</p:attrName>
                                        </p:attrNameLst>
                                      </p:cBhvr>
                                      <p:to>
                                        <p:strVal val="visible"/>
                                      </p:to>
                                    </p:set>
                                    <p:animEffect transition="in" filter="fade">
                                      <p:cBhvr>
                                        <p:cTn id="581" dur="2000"/>
                                        <p:tgtEl>
                                          <p:spTgt spid="215"/>
                                        </p:tgtEl>
                                      </p:cBhvr>
                                    </p:animEffect>
                                  </p:childTnLst>
                                </p:cTn>
                              </p:par>
                              <p:par>
                                <p:cTn id="582" presetID="10" presetClass="entr" presetSubtype="0" fill="hold" grpId="0" nodeType="withEffect">
                                  <p:stCondLst>
                                    <p:cond delay="0"/>
                                  </p:stCondLst>
                                  <p:childTnLst>
                                    <p:set>
                                      <p:cBhvr>
                                        <p:cTn id="583" dur="1" fill="hold">
                                          <p:stCondLst>
                                            <p:cond delay="0"/>
                                          </p:stCondLst>
                                        </p:cTn>
                                        <p:tgtEl>
                                          <p:spTgt spid="216"/>
                                        </p:tgtEl>
                                        <p:attrNameLst>
                                          <p:attrName>style.visibility</p:attrName>
                                        </p:attrNameLst>
                                      </p:cBhvr>
                                      <p:to>
                                        <p:strVal val="visible"/>
                                      </p:to>
                                    </p:set>
                                    <p:animEffect transition="in" filter="fade">
                                      <p:cBhvr>
                                        <p:cTn id="584" dur="2000"/>
                                        <p:tgtEl>
                                          <p:spTgt spid="216"/>
                                        </p:tgtEl>
                                      </p:cBhvr>
                                    </p:animEffect>
                                  </p:childTnLst>
                                </p:cTn>
                              </p:par>
                              <p:par>
                                <p:cTn id="585" presetID="10" presetClass="entr" presetSubtype="0" fill="hold" grpId="0" nodeType="withEffect">
                                  <p:stCondLst>
                                    <p:cond delay="0"/>
                                  </p:stCondLst>
                                  <p:childTnLst>
                                    <p:set>
                                      <p:cBhvr>
                                        <p:cTn id="586" dur="1" fill="hold">
                                          <p:stCondLst>
                                            <p:cond delay="0"/>
                                          </p:stCondLst>
                                        </p:cTn>
                                        <p:tgtEl>
                                          <p:spTgt spid="217"/>
                                        </p:tgtEl>
                                        <p:attrNameLst>
                                          <p:attrName>style.visibility</p:attrName>
                                        </p:attrNameLst>
                                      </p:cBhvr>
                                      <p:to>
                                        <p:strVal val="visible"/>
                                      </p:to>
                                    </p:set>
                                    <p:animEffect transition="in" filter="fade">
                                      <p:cBhvr>
                                        <p:cTn id="587" dur="2000"/>
                                        <p:tgtEl>
                                          <p:spTgt spid="217"/>
                                        </p:tgtEl>
                                      </p:cBhvr>
                                    </p:animEffect>
                                  </p:childTnLst>
                                </p:cTn>
                              </p:par>
                              <p:par>
                                <p:cTn id="588" presetID="10" presetClass="entr" presetSubtype="0" fill="hold" grpId="0" nodeType="withEffect">
                                  <p:stCondLst>
                                    <p:cond delay="0"/>
                                  </p:stCondLst>
                                  <p:childTnLst>
                                    <p:set>
                                      <p:cBhvr>
                                        <p:cTn id="589" dur="1" fill="hold">
                                          <p:stCondLst>
                                            <p:cond delay="0"/>
                                          </p:stCondLst>
                                        </p:cTn>
                                        <p:tgtEl>
                                          <p:spTgt spid="218"/>
                                        </p:tgtEl>
                                        <p:attrNameLst>
                                          <p:attrName>style.visibility</p:attrName>
                                        </p:attrNameLst>
                                      </p:cBhvr>
                                      <p:to>
                                        <p:strVal val="visible"/>
                                      </p:to>
                                    </p:set>
                                    <p:animEffect transition="in" filter="fade">
                                      <p:cBhvr>
                                        <p:cTn id="590" dur="2000"/>
                                        <p:tgtEl>
                                          <p:spTgt spid="218"/>
                                        </p:tgtEl>
                                      </p:cBhvr>
                                    </p:animEffect>
                                  </p:childTnLst>
                                </p:cTn>
                              </p:par>
                              <p:par>
                                <p:cTn id="591" presetID="10" presetClass="entr" presetSubtype="0" fill="hold" grpId="0" nodeType="withEffect">
                                  <p:stCondLst>
                                    <p:cond delay="0"/>
                                  </p:stCondLst>
                                  <p:childTnLst>
                                    <p:set>
                                      <p:cBhvr>
                                        <p:cTn id="592" dur="1" fill="hold">
                                          <p:stCondLst>
                                            <p:cond delay="0"/>
                                          </p:stCondLst>
                                        </p:cTn>
                                        <p:tgtEl>
                                          <p:spTgt spid="219"/>
                                        </p:tgtEl>
                                        <p:attrNameLst>
                                          <p:attrName>style.visibility</p:attrName>
                                        </p:attrNameLst>
                                      </p:cBhvr>
                                      <p:to>
                                        <p:strVal val="visible"/>
                                      </p:to>
                                    </p:set>
                                    <p:animEffect transition="in" filter="fade">
                                      <p:cBhvr>
                                        <p:cTn id="593" dur="2000"/>
                                        <p:tgtEl>
                                          <p:spTgt spid="219"/>
                                        </p:tgtEl>
                                      </p:cBhvr>
                                    </p:animEffect>
                                  </p:childTnLst>
                                </p:cTn>
                              </p:par>
                              <p:par>
                                <p:cTn id="594" presetID="10" presetClass="entr" presetSubtype="0" fill="hold" grpId="0" nodeType="withEffect">
                                  <p:stCondLst>
                                    <p:cond delay="0"/>
                                  </p:stCondLst>
                                  <p:childTnLst>
                                    <p:set>
                                      <p:cBhvr>
                                        <p:cTn id="595" dur="1" fill="hold">
                                          <p:stCondLst>
                                            <p:cond delay="0"/>
                                          </p:stCondLst>
                                        </p:cTn>
                                        <p:tgtEl>
                                          <p:spTgt spid="220"/>
                                        </p:tgtEl>
                                        <p:attrNameLst>
                                          <p:attrName>style.visibility</p:attrName>
                                        </p:attrNameLst>
                                      </p:cBhvr>
                                      <p:to>
                                        <p:strVal val="visible"/>
                                      </p:to>
                                    </p:set>
                                    <p:animEffect transition="in" filter="fade">
                                      <p:cBhvr>
                                        <p:cTn id="596" dur="2000"/>
                                        <p:tgtEl>
                                          <p:spTgt spid="220"/>
                                        </p:tgtEl>
                                      </p:cBhvr>
                                    </p:animEffect>
                                  </p:childTnLst>
                                </p:cTn>
                              </p:par>
                              <p:par>
                                <p:cTn id="597" presetID="10" presetClass="entr" presetSubtype="0" fill="hold" grpId="0" nodeType="withEffect">
                                  <p:stCondLst>
                                    <p:cond delay="0"/>
                                  </p:stCondLst>
                                  <p:childTnLst>
                                    <p:set>
                                      <p:cBhvr>
                                        <p:cTn id="598" dur="1" fill="hold">
                                          <p:stCondLst>
                                            <p:cond delay="0"/>
                                          </p:stCondLst>
                                        </p:cTn>
                                        <p:tgtEl>
                                          <p:spTgt spid="221"/>
                                        </p:tgtEl>
                                        <p:attrNameLst>
                                          <p:attrName>style.visibility</p:attrName>
                                        </p:attrNameLst>
                                      </p:cBhvr>
                                      <p:to>
                                        <p:strVal val="visible"/>
                                      </p:to>
                                    </p:set>
                                    <p:animEffect transition="in" filter="fade">
                                      <p:cBhvr>
                                        <p:cTn id="599" dur="2000"/>
                                        <p:tgtEl>
                                          <p:spTgt spid="221"/>
                                        </p:tgtEl>
                                      </p:cBhvr>
                                    </p:animEffect>
                                  </p:childTnLst>
                                </p:cTn>
                              </p:par>
                              <p:par>
                                <p:cTn id="600" presetID="10" presetClass="entr" presetSubtype="0" fill="hold" grpId="0" nodeType="withEffect">
                                  <p:stCondLst>
                                    <p:cond delay="0"/>
                                  </p:stCondLst>
                                  <p:childTnLst>
                                    <p:set>
                                      <p:cBhvr>
                                        <p:cTn id="601" dur="1" fill="hold">
                                          <p:stCondLst>
                                            <p:cond delay="0"/>
                                          </p:stCondLst>
                                        </p:cTn>
                                        <p:tgtEl>
                                          <p:spTgt spid="222"/>
                                        </p:tgtEl>
                                        <p:attrNameLst>
                                          <p:attrName>style.visibility</p:attrName>
                                        </p:attrNameLst>
                                      </p:cBhvr>
                                      <p:to>
                                        <p:strVal val="visible"/>
                                      </p:to>
                                    </p:set>
                                    <p:animEffect transition="in" filter="fade">
                                      <p:cBhvr>
                                        <p:cTn id="602" dur="2000"/>
                                        <p:tgtEl>
                                          <p:spTgt spid="222"/>
                                        </p:tgtEl>
                                      </p:cBhvr>
                                    </p:animEffect>
                                  </p:childTnLst>
                                </p:cTn>
                              </p:par>
                              <p:par>
                                <p:cTn id="603" presetID="10" presetClass="entr" presetSubtype="0" fill="hold" grpId="0" nodeType="withEffect">
                                  <p:stCondLst>
                                    <p:cond delay="0"/>
                                  </p:stCondLst>
                                  <p:childTnLst>
                                    <p:set>
                                      <p:cBhvr>
                                        <p:cTn id="604" dur="1" fill="hold">
                                          <p:stCondLst>
                                            <p:cond delay="0"/>
                                          </p:stCondLst>
                                        </p:cTn>
                                        <p:tgtEl>
                                          <p:spTgt spid="223"/>
                                        </p:tgtEl>
                                        <p:attrNameLst>
                                          <p:attrName>style.visibility</p:attrName>
                                        </p:attrNameLst>
                                      </p:cBhvr>
                                      <p:to>
                                        <p:strVal val="visible"/>
                                      </p:to>
                                    </p:set>
                                    <p:animEffect transition="in" filter="fade">
                                      <p:cBhvr>
                                        <p:cTn id="605" dur="2000"/>
                                        <p:tgtEl>
                                          <p:spTgt spid="223"/>
                                        </p:tgtEl>
                                      </p:cBhvr>
                                    </p:animEffect>
                                  </p:childTnLst>
                                </p:cTn>
                              </p:par>
                              <p:par>
                                <p:cTn id="606" presetID="10" presetClass="entr" presetSubtype="0" fill="hold" grpId="0" nodeType="withEffect">
                                  <p:stCondLst>
                                    <p:cond delay="0"/>
                                  </p:stCondLst>
                                  <p:childTnLst>
                                    <p:set>
                                      <p:cBhvr>
                                        <p:cTn id="607" dur="1" fill="hold">
                                          <p:stCondLst>
                                            <p:cond delay="0"/>
                                          </p:stCondLst>
                                        </p:cTn>
                                        <p:tgtEl>
                                          <p:spTgt spid="224"/>
                                        </p:tgtEl>
                                        <p:attrNameLst>
                                          <p:attrName>style.visibility</p:attrName>
                                        </p:attrNameLst>
                                      </p:cBhvr>
                                      <p:to>
                                        <p:strVal val="visible"/>
                                      </p:to>
                                    </p:set>
                                    <p:animEffect transition="in" filter="fade">
                                      <p:cBhvr>
                                        <p:cTn id="608" dur="2000"/>
                                        <p:tgtEl>
                                          <p:spTgt spid="224"/>
                                        </p:tgtEl>
                                      </p:cBhvr>
                                    </p:animEffect>
                                  </p:childTnLst>
                                </p:cTn>
                              </p:par>
                              <p:par>
                                <p:cTn id="609" presetID="10" presetClass="entr" presetSubtype="0" fill="hold" grpId="0" nodeType="withEffect">
                                  <p:stCondLst>
                                    <p:cond delay="0"/>
                                  </p:stCondLst>
                                  <p:childTnLst>
                                    <p:set>
                                      <p:cBhvr>
                                        <p:cTn id="610" dur="1" fill="hold">
                                          <p:stCondLst>
                                            <p:cond delay="0"/>
                                          </p:stCondLst>
                                        </p:cTn>
                                        <p:tgtEl>
                                          <p:spTgt spid="225"/>
                                        </p:tgtEl>
                                        <p:attrNameLst>
                                          <p:attrName>style.visibility</p:attrName>
                                        </p:attrNameLst>
                                      </p:cBhvr>
                                      <p:to>
                                        <p:strVal val="visible"/>
                                      </p:to>
                                    </p:set>
                                    <p:animEffect transition="in" filter="fade">
                                      <p:cBhvr>
                                        <p:cTn id="611" dur="2000"/>
                                        <p:tgtEl>
                                          <p:spTgt spid="225"/>
                                        </p:tgtEl>
                                      </p:cBhvr>
                                    </p:animEffect>
                                  </p:childTnLst>
                                </p:cTn>
                              </p:par>
                              <p:par>
                                <p:cTn id="612" presetID="10" presetClass="entr" presetSubtype="0" fill="hold" grpId="0" nodeType="withEffect">
                                  <p:stCondLst>
                                    <p:cond delay="0"/>
                                  </p:stCondLst>
                                  <p:childTnLst>
                                    <p:set>
                                      <p:cBhvr>
                                        <p:cTn id="613" dur="1" fill="hold">
                                          <p:stCondLst>
                                            <p:cond delay="0"/>
                                          </p:stCondLst>
                                        </p:cTn>
                                        <p:tgtEl>
                                          <p:spTgt spid="226"/>
                                        </p:tgtEl>
                                        <p:attrNameLst>
                                          <p:attrName>style.visibility</p:attrName>
                                        </p:attrNameLst>
                                      </p:cBhvr>
                                      <p:to>
                                        <p:strVal val="visible"/>
                                      </p:to>
                                    </p:set>
                                    <p:animEffect transition="in" filter="fade">
                                      <p:cBhvr>
                                        <p:cTn id="614" dur="2000"/>
                                        <p:tgtEl>
                                          <p:spTgt spid="226"/>
                                        </p:tgtEl>
                                      </p:cBhvr>
                                    </p:animEffect>
                                  </p:childTnLst>
                                </p:cTn>
                              </p:par>
                              <p:par>
                                <p:cTn id="615" presetID="10" presetClass="entr" presetSubtype="0" fill="hold" grpId="0" nodeType="withEffect">
                                  <p:stCondLst>
                                    <p:cond delay="0"/>
                                  </p:stCondLst>
                                  <p:childTnLst>
                                    <p:set>
                                      <p:cBhvr>
                                        <p:cTn id="616" dur="1" fill="hold">
                                          <p:stCondLst>
                                            <p:cond delay="0"/>
                                          </p:stCondLst>
                                        </p:cTn>
                                        <p:tgtEl>
                                          <p:spTgt spid="227"/>
                                        </p:tgtEl>
                                        <p:attrNameLst>
                                          <p:attrName>style.visibility</p:attrName>
                                        </p:attrNameLst>
                                      </p:cBhvr>
                                      <p:to>
                                        <p:strVal val="visible"/>
                                      </p:to>
                                    </p:set>
                                    <p:animEffect transition="in" filter="fade">
                                      <p:cBhvr>
                                        <p:cTn id="617" dur="2000"/>
                                        <p:tgtEl>
                                          <p:spTgt spid="227"/>
                                        </p:tgtEl>
                                      </p:cBhvr>
                                    </p:animEffect>
                                  </p:childTnLst>
                                </p:cTn>
                              </p:par>
                              <p:par>
                                <p:cTn id="618" presetID="10" presetClass="entr" presetSubtype="0" fill="hold" grpId="0" nodeType="withEffect">
                                  <p:stCondLst>
                                    <p:cond delay="0"/>
                                  </p:stCondLst>
                                  <p:childTnLst>
                                    <p:set>
                                      <p:cBhvr>
                                        <p:cTn id="619" dur="1" fill="hold">
                                          <p:stCondLst>
                                            <p:cond delay="0"/>
                                          </p:stCondLst>
                                        </p:cTn>
                                        <p:tgtEl>
                                          <p:spTgt spid="228"/>
                                        </p:tgtEl>
                                        <p:attrNameLst>
                                          <p:attrName>style.visibility</p:attrName>
                                        </p:attrNameLst>
                                      </p:cBhvr>
                                      <p:to>
                                        <p:strVal val="visible"/>
                                      </p:to>
                                    </p:set>
                                    <p:animEffect transition="in" filter="fade">
                                      <p:cBhvr>
                                        <p:cTn id="620" dur="2000"/>
                                        <p:tgtEl>
                                          <p:spTgt spid="228"/>
                                        </p:tgtEl>
                                      </p:cBhvr>
                                    </p:animEffect>
                                  </p:childTnLst>
                                </p:cTn>
                              </p:par>
                              <p:par>
                                <p:cTn id="621" presetID="10" presetClass="entr" presetSubtype="0" fill="hold" grpId="0" nodeType="withEffect">
                                  <p:stCondLst>
                                    <p:cond delay="0"/>
                                  </p:stCondLst>
                                  <p:childTnLst>
                                    <p:set>
                                      <p:cBhvr>
                                        <p:cTn id="622" dur="1" fill="hold">
                                          <p:stCondLst>
                                            <p:cond delay="0"/>
                                          </p:stCondLst>
                                        </p:cTn>
                                        <p:tgtEl>
                                          <p:spTgt spid="229"/>
                                        </p:tgtEl>
                                        <p:attrNameLst>
                                          <p:attrName>style.visibility</p:attrName>
                                        </p:attrNameLst>
                                      </p:cBhvr>
                                      <p:to>
                                        <p:strVal val="visible"/>
                                      </p:to>
                                    </p:set>
                                    <p:animEffect transition="in" filter="fade">
                                      <p:cBhvr>
                                        <p:cTn id="623" dur="2000"/>
                                        <p:tgtEl>
                                          <p:spTgt spid="229"/>
                                        </p:tgtEl>
                                      </p:cBhvr>
                                    </p:animEffect>
                                  </p:childTnLst>
                                </p:cTn>
                              </p:par>
                              <p:par>
                                <p:cTn id="624" presetID="10" presetClass="entr" presetSubtype="0" fill="hold" grpId="0" nodeType="withEffect">
                                  <p:stCondLst>
                                    <p:cond delay="0"/>
                                  </p:stCondLst>
                                  <p:childTnLst>
                                    <p:set>
                                      <p:cBhvr>
                                        <p:cTn id="625" dur="1" fill="hold">
                                          <p:stCondLst>
                                            <p:cond delay="0"/>
                                          </p:stCondLst>
                                        </p:cTn>
                                        <p:tgtEl>
                                          <p:spTgt spid="230"/>
                                        </p:tgtEl>
                                        <p:attrNameLst>
                                          <p:attrName>style.visibility</p:attrName>
                                        </p:attrNameLst>
                                      </p:cBhvr>
                                      <p:to>
                                        <p:strVal val="visible"/>
                                      </p:to>
                                    </p:set>
                                    <p:animEffect transition="in" filter="fade">
                                      <p:cBhvr>
                                        <p:cTn id="626" dur="2000"/>
                                        <p:tgtEl>
                                          <p:spTgt spid="230"/>
                                        </p:tgtEl>
                                      </p:cBhvr>
                                    </p:animEffect>
                                  </p:childTnLst>
                                </p:cTn>
                              </p:par>
                              <p:par>
                                <p:cTn id="627" presetID="10" presetClass="entr" presetSubtype="0" fill="hold" grpId="0" nodeType="withEffect">
                                  <p:stCondLst>
                                    <p:cond delay="0"/>
                                  </p:stCondLst>
                                  <p:childTnLst>
                                    <p:set>
                                      <p:cBhvr>
                                        <p:cTn id="628" dur="1" fill="hold">
                                          <p:stCondLst>
                                            <p:cond delay="0"/>
                                          </p:stCondLst>
                                        </p:cTn>
                                        <p:tgtEl>
                                          <p:spTgt spid="231"/>
                                        </p:tgtEl>
                                        <p:attrNameLst>
                                          <p:attrName>style.visibility</p:attrName>
                                        </p:attrNameLst>
                                      </p:cBhvr>
                                      <p:to>
                                        <p:strVal val="visible"/>
                                      </p:to>
                                    </p:set>
                                    <p:animEffect transition="in" filter="fade">
                                      <p:cBhvr>
                                        <p:cTn id="629" dur="2000"/>
                                        <p:tgtEl>
                                          <p:spTgt spid="231"/>
                                        </p:tgtEl>
                                      </p:cBhvr>
                                    </p:animEffect>
                                  </p:childTnLst>
                                </p:cTn>
                              </p:par>
                              <p:par>
                                <p:cTn id="630" presetID="10" presetClass="entr" presetSubtype="0" fill="hold" grpId="0" nodeType="withEffect">
                                  <p:stCondLst>
                                    <p:cond delay="0"/>
                                  </p:stCondLst>
                                  <p:childTnLst>
                                    <p:set>
                                      <p:cBhvr>
                                        <p:cTn id="631" dur="1" fill="hold">
                                          <p:stCondLst>
                                            <p:cond delay="0"/>
                                          </p:stCondLst>
                                        </p:cTn>
                                        <p:tgtEl>
                                          <p:spTgt spid="232"/>
                                        </p:tgtEl>
                                        <p:attrNameLst>
                                          <p:attrName>style.visibility</p:attrName>
                                        </p:attrNameLst>
                                      </p:cBhvr>
                                      <p:to>
                                        <p:strVal val="visible"/>
                                      </p:to>
                                    </p:set>
                                    <p:animEffect transition="in" filter="fade">
                                      <p:cBhvr>
                                        <p:cTn id="632" dur="2000"/>
                                        <p:tgtEl>
                                          <p:spTgt spid="232"/>
                                        </p:tgtEl>
                                      </p:cBhvr>
                                    </p:animEffect>
                                  </p:childTnLst>
                                </p:cTn>
                              </p:par>
                              <p:par>
                                <p:cTn id="633" presetID="10" presetClass="entr" presetSubtype="0" fill="hold" grpId="0" nodeType="withEffect">
                                  <p:stCondLst>
                                    <p:cond delay="0"/>
                                  </p:stCondLst>
                                  <p:childTnLst>
                                    <p:set>
                                      <p:cBhvr>
                                        <p:cTn id="634" dur="1" fill="hold">
                                          <p:stCondLst>
                                            <p:cond delay="0"/>
                                          </p:stCondLst>
                                        </p:cTn>
                                        <p:tgtEl>
                                          <p:spTgt spid="233"/>
                                        </p:tgtEl>
                                        <p:attrNameLst>
                                          <p:attrName>style.visibility</p:attrName>
                                        </p:attrNameLst>
                                      </p:cBhvr>
                                      <p:to>
                                        <p:strVal val="visible"/>
                                      </p:to>
                                    </p:set>
                                    <p:animEffect transition="in" filter="fade">
                                      <p:cBhvr>
                                        <p:cTn id="635" dur="2000"/>
                                        <p:tgtEl>
                                          <p:spTgt spid="233"/>
                                        </p:tgtEl>
                                      </p:cBhvr>
                                    </p:animEffect>
                                  </p:childTnLst>
                                </p:cTn>
                              </p:par>
                              <p:par>
                                <p:cTn id="636" presetID="10" presetClass="entr" presetSubtype="0" fill="hold" grpId="0" nodeType="withEffect">
                                  <p:stCondLst>
                                    <p:cond delay="0"/>
                                  </p:stCondLst>
                                  <p:childTnLst>
                                    <p:set>
                                      <p:cBhvr>
                                        <p:cTn id="637" dur="1" fill="hold">
                                          <p:stCondLst>
                                            <p:cond delay="0"/>
                                          </p:stCondLst>
                                        </p:cTn>
                                        <p:tgtEl>
                                          <p:spTgt spid="234"/>
                                        </p:tgtEl>
                                        <p:attrNameLst>
                                          <p:attrName>style.visibility</p:attrName>
                                        </p:attrNameLst>
                                      </p:cBhvr>
                                      <p:to>
                                        <p:strVal val="visible"/>
                                      </p:to>
                                    </p:set>
                                    <p:animEffect transition="in" filter="fade">
                                      <p:cBhvr>
                                        <p:cTn id="638" dur="2000"/>
                                        <p:tgtEl>
                                          <p:spTgt spid="234"/>
                                        </p:tgtEl>
                                      </p:cBhvr>
                                    </p:animEffect>
                                  </p:childTnLst>
                                </p:cTn>
                              </p:par>
                              <p:par>
                                <p:cTn id="639" presetID="10" presetClass="entr" presetSubtype="0" fill="hold" grpId="0" nodeType="withEffect">
                                  <p:stCondLst>
                                    <p:cond delay="0"/>
                                  </p:stCondLst>
                                  <p:childTnLst>
                                    <p:set>
                                      <p:cBhvr>
                                        <p:cTn id="640" dur="1" fill="hold">
                                          <p:stCondLst>
                                            <p:cond delay="0"/>
                                          </p:stCondLst>
                                        </p:cTn>
                                        <p:tgtEl>
                                          <p:spTgt spid="235"/>
                                        </p:tgtEl>
                                        <p:attrNameLst>
                                          <p:attrName>style.visibility</p:attrName>
                                        </p:attrNameLst>
                                      </p:cBhvr>
                                      <p:to>
                                        <p:strVal val="visible"/>
                                      </p:to>
                                    </p:set>
                                    <p:animEffect transition="in" filter="fade">
                                      <p:cBhvr>
                                        <p:cTn id="641" dur="2000"/>
                                        <p:tgtEl>
                                          <p:spTgt spid="235"/>
                                        </p:tgtEl>
                                      </p:cBhvr>
                                    </p:animEffect>
                                  </p:childTnLst>
                                </p:cTn>
                              </p:par>
                            </p:childTnLst>
                          </p:cTn>
                        </p:par>
                      </p:childTnLst>
                    </p:cTn>
                  </p:par>
                  <p:par>
                    <p:cTn id="642" fill="hold">
                      <p:stCondLst>
                        <p:cond delay="indefinite"/>
                      </p:stCondLst>
                      <p:childTnLst>
                        <p:par>
                          <p:cTn id="643" fill="hold">
                            <p:stCondLst>
                              <p:cond delay="0"/>
                            </p:stCondLst>
                            <p:childTnLst>
                              <p:par>
                                <p:cTn id="644" presetID="35" presetClass="emph" presetSubtype="0" repeatCount="3000" fill="hold" nodeType="clickEffect">
                                  <p:stCondLst>
                                    <p:cond delay="0"/>
                                  </p:stCondLst>
                                  <p:childTnLst>
                                    <p:anim calcmode="discrete" valueType="str">
                                      <p:cBhvr>
                                        <p:cTn id="645" dur="500" fill="hold"/>
                                        <p:tgtEl>
                                          <p:spTgt spid="123"/>
                                        </p:tgtEl>
                                        <p:attrNameLst>
                                          <p:attrName>style.visibility</p:attrName>
                                        </p:attrNameLst>
                                      </p:cBhvr>
                                      <p:tavLst>
                                        <p:tav tm="0">
                                          <p:val>
                                            <p:strVal val="hidden"/>
                                          </p:val>
                                        </p:tav>
                                        <p:tav tm="50000">
                                          <p:val>
                                            <p:strVal val="visible"/>
                                          </p:val>
                                        </p:tav>
                                      </p:tavLst>
                                    </p:anim>
                                  </p:childTnLst>
                                </p:cTn>
                              </p:par>
                              <p:par>
                                <p:cTn id="646" presetID="35" presetClass="emph" presetSubtype="0" repeatCount="3000" fill="hold" nodeType="withEffect">
                                  <p:stCondLst>
                                    <p:cond delay="0"/>
                                  </p:stCondLst>
                                  <p:childTnLst>
                                    <p:anim calcmode="discrete" valueType="str">
                                      <p:cBhvr>
                                        <p:cTn id="647" dur="500" fill="hold"/>
                                        <p:tgtEl>
                                          <p:spTgt spid="124"/>
                                        </p:tgtEl>
                                        <p:attrNameLst>
                                          <p:attrName>style.visibility</p:attrName>
                                        </p:attrNameLst>
                                      </p:cBhvr>
                                      <p:tavLst>
                                        <p:tav tm="0">
                                          <p:val>
                                            <p:strVal val="hidden"/>
                                          </p:val>
                                        </p:tav>
                                        <p:tav tm="50000">
                                          <p:val>
                                            <p:strVal val="visible"/>
                                          </p:val>
                                        </p:tav>
                                      </p:tavLst>
                                    </p:anim>
                                  </p:childTnLst>
                                </p:cTn>
                              </p:par>
                              <p:par>
                                <p:cTn id="648" presetID="35" presetClass="emph" presetSubtype="0" repeatCount="3000" fill="hold" nodeType="withEffect">
                                  <p:stCondLst>
                                    <p:cond delay="0"/>
                                  </p:stCondLst>
                                  <p:childTnLst>
                                    <p:anim calcmode="discrete" valueType="str">
                                      <p:cBhvr>
                                        <p:cTn id="649" dur="500" fill="hold"/>
                                        <p:tgtEl>
                                          <p:spTgt spid="125"/>
                                        </p:tgtEl>
                                        <p:attrNameLst>
                                          <p:attrName>style.visibility</p:attrName>
                                        </p:attrNameLst>
                                      </p:cBhvr>
                                      <p:tavLst>
                                        <p:tav tm="0">
                                          <p:val>
                                            <p:strVal val="hidden"/>
                                          </p:val>
                                        </p:tav>
                                        <p:tav tm="50000">
                                          <p:val>
                                            <p:strVal val="visible"/>
                                          </p:val>
                                        </p:tav>
                                      </p:tavLst>
                                    </p:anim>
                                  </p:childTnLst>
                                </p:cTn>
                              </p:par>
                              <p:par>
                                <p:cTn id="650" presetID="35" presetClass="emph" presetSubtype="0" repeatCount="3000" fill="hold" nodeType="withEffect">
                                  <p:stCondLst>
                                    <p:cond delay="0"/>
                                  </p:stCondLst>
                                  <p:childTnLst>
                                    <p:anim calcmode="discrete" valueType="str">
                                      <p:cBhvr>
                                        <p:cTn id="651" dur="500" fill="hold"/>
                                        <p:tgtEl>
                                          <p:spTgt spid="126"/>
                                        </p:tgtEl>
                                        <p:attrNameLst>
                                          <p:attrName>style.visibility</p:attrName>
                                        </p:attrNameLst>
                                      </p:cBhvr>
                                      <p:tavLst>
                                        <p:tav tm="0">
                                          <p:val>
                                            <p:strVal val="hidden"/>
                                          </p:val>
                                        </p:tav>
                                        <p:tav tm="50000">
                                          <p:val>
                                            <p:strVal val="visible"/>
                                          </p:val>
                                        </p:tav>
                                      </p:tavLst>
                                    </p:anim>
                                  </p:childTnLst>
                                </p:cTn>
                              </p:par>
                              <p:par>
                                <p:cTn id="652" presetID="35" presetClass="emph" presetSubtype="0" repeatCount="3000" fill="hold" nodeType="withEffect">
                                  <p:stCondLst>
                                    <p:cond delay="0"/>
                                  </p:stCondLst>
                                  <p:childTnLst>
                                    <p:anim calcmode="discrete" valueType="str">
                                      <p:cBhvr>
                                        <p:cTn id="653" dur="500" fill="hold"/>
                                        <p:tgtEl>
                                          <p:spTgt spid="127"/>
                                        </p:tgtEl>
                                        <p:attrNameLst>
                                          <p:attrName>style.visibility</p:attrName>
                                        </p:attrNameLst>
                                      </p:cBhvr>
                                      <p:tavLst>
                                        <p:tav tm="0">
                                          <p:val>
                                            <p:strVal val="hidden"/>
                                          </p:val>
                                        </p:tav>
                                        <p:tav tm="50000">
                                          <p:val>
                                            <p:strVal val="visible"/>
                                          </p:val>
                                        </p:tav>
                                      </p:tavLst>
                                    </p:anim>
                                  </p:childTnLst>
                                </p:cTn>
                              </p:par>
                              <p:par>
                                <p:cTn id="654" presetID="35" presetClass="emph" presetSubtype="0" repeatCount="3000" fill="hold" grpId="1" nodeType="withEffect">
                                  <p:stCondLst>
                                    <p:cond delay="0"/>
                                  </p:stCondLst>
                                  <p:childTnLst>
                                    <p:anim calcmode="discrete" valueType="str">
                                      <p:cBhvr>
                                        <p:cTn id="655" dur="500" fill="hold"/>
                                        <p:tgtEl>
                                          <p:spTgt spid="226"/>
                                        </p:tgtEl>
                                        <p:attrNameLst>
                                          <p:attrName>style.visibility</p:attrName>
                                        </p:attrNameLst>
                                      </p:cBhvr>
                                      <p:tavLst>
                                        <p:tav tm="0">
                                          <p:val>
                                            <p:strVal val="hidden"/>
                                          </p:val>
                                        </p:tav>
                                        <p:tav tm="50000">
                                          <p:val>
                                            <p:strVal val="visible"/>
                                          </p:val>
                                        </p:tav>
                                      </p:tavLst>
                                    </p:anim>
                                  </p:childTnLst>
                                </p:cTn>
                              </p:par>
                              <p:par>
                                <p:cTn id="656" presetID="35" presetClass="emph" presetSubtype="0" repeatCount="3000" fill="hold" grpId="1" nodeType="withEffect">
                                  <p:stCondLst>
                                    <p:cond delay="0"/>
                                  </p:stCondLst>
                                  <p:childTnLst>
                                    <p:anim calcmode="discrete" valueType="str">
                                      <p:cBhvr>
                                        <p:cTn id="657" dur="500" fill="hold"/>
                                        <p:tgtEl>
                                          <p:spTgt spid="230"/>
                                        </p:tgtEl>
                                        <p:attrNameLst>
                                          <p:attrName>style.visibility</p:attrName>
                                        </p:attrNameLst>
                                      </p:cBhvr>
                                      <p:tavLst>
                                        <p:tav tm="0">
                                          <p:val>
                                            <p:strVal val="hidden"/>
                                          </p:val>
                                        </p:tav>
                                        <p:tav tm="50000">
                                          <p:val>
                                            <p:strVal val="visible"/>
                                          </p:val>
                                        </p:tav>
                                      </p:tavLst>
                                    </p:anim>
                                  </p:childTnLst>
                                </p:cTn>
                              </p:par>
                              <p:par>
                                <p:cTn id="658" presetID="35" presetClass="emph" presetSubtype="0" repeatCount="3000" fill="hold" grpId="1" nodeType="withEffect">
                                  <p:stCondLst>
                                    <p:cond delay="0"/>
                                  </p:stCondLst>
                                  <p:childTnLst>
                                    <p:anim calcmode="discrete" valueType="str">
                                      <p:cBhvr>
                                        <p:cTn id="659" dur="500" fill="hold"/>
                                        <p:tgtEl>
                                          <p:spTgt spid="231"/>
                                        </p:tgtEl>
                                        <p:attrNameLst>
                                          <p:attrName>style.visibility</p:attrName>
                                        </p:attrNameLst>
                                      </p:cBhvr>
                                      <p:tavLst>
                                        <p:tav tm="0">
                                          <p:val>
                                            <p:strVal val="hidden"/>
                                          </p:val>
                                        </p:tav>
                                        <p:tav tm="50000">
                                          <p:val>
                                            <p:strVal val="visible"/>
                                          </p:val>
                                        </p:tav>
                                      </p:tavLst>
                                    </p:anim>
                                  </p:childTnLst>
                                </p:cTn>
                              </p:par>
                              <p:par>
                                <p:cTn id="660" presetID="35" presetClass="emph" presetSubtype="0" repeatCount="3000" fill="hold" grpId="1" nodeType="withEffect">
                                  <p:stCondLst>
                                    <p:cond delay="0"/>
                                  </p:stCondLst>
                                  <p:childTnLst>
                                    <p:anim calcmode="discrete" valueType="str">
                                      <p:cBhvr>
                                        <p:cTn id="661" dur="500" fill="hold"/>
                                        <p:tgtEl>
                                          <p:spTgt spid="234"/>
                                        </p:tgtEl>
                                        <p:attrNameLst>
                                          <p:attrName>style.visibility</p:attrName>
                                        </p:attrNameLst>
                                      </p:cBhvr>
                                      <p:tavLst>
                                        <p:tav tm="0">
                                          <p:val>
                                            <p:strVal val="hidden"/>
                                          </p:val>
                                        </p:tav>
                                        <p:tav tm="50000">
                                          <p:val>
                                            <p:strVal val="visible"/>
                                          </p:val>
                                        </p:tav>
                                      </p:tavLst>
                                    </p:anim>
                                  </p:childTnLst>
                                </p:cTn>
                              </p:par>
                              <p:par>
                                <p:cTn id="662" presetID="35" presetClass="emph" presetSubtype="0" repeatCount="3000" fill="hold" grpId="1" nodeType="withEffect">
                                  <p:stCondLst>
                                    <p:cond delay="0"/>
                                  </p:stCondLst>
                                  <p:childTnLst>
                                    <p:anim calcmode="discrete" valueType="str">
                                      <p:cBhvr>
                                        <p:cTn id="663" dur="500" fill="hold"/>
                                        <p:tgtEl>
                                          <p:spTgt spid="235"/>
                                        </p:tgtEl>
                                        <p:attrNameLst>
                                          <p:attrName>style.visibility</p:attrName>
                                        </p:attrNameLst>
                                      </p:cBhvr>
                                      <p:tavLst>
                                        <p:tav tm="0">
                                          <p:val>
                                            <p:strVal val="hidden"/>
                                          </p:val>
                                        </p:tav>
                                        <p:tav tm="50000">
                                          <p:val>
                                            <p:strVal val="visible"/>
                                          </p:val>
                                        </p:tav>
                                      </p:tavLst>
                                    </p:anim>
                                  </p:childTnLst>
                                </p:cTn>
                              </p:par>
                            </p:childTnLst>
                          </p:cTn>
                        </p:par>
                        <p:par>
                          <p:cTn id="664" fill="hold">
                            <p:stCondLst>
                              <p:cond delay="1500"/>
                            </p:stCondLst>
                            <p:childTnLst>
                              <p:par>
                                <p:cTn id="665" presetID="10" presetClass="exit" presetSubtype="0" fill="hold" nodeType="afterEffect">
                                  <p:stCondLst>
                                    <p:cond delay="0"/>
                                  </p:stCondLst>
                                  <p:childTnLst>
                                    <p:animEffect transition="out" filter="fade">
                                      <p:cBhvr>
                                        <p:cTn id="666" dur="2000"/>
                                        <p:tgtEl>
                                          <p:spTgt spid="123"/>
                                        </p:tgtEl>
                                      </p:cBhvr>
                                    </p:animEffect>
                                    <p:set>
                                      <p:cBhvr>
                                        <p:cTn id="667" dur="1" fill="hold">
                                          <p:stCondLst>
                                            <p:cond delay="1999"/>
                                          </p:stCondLst>
                                        </p:cTn>
                                        <p:tgtEl>
                                          <p:spTgt spid="123"/>
                                        </p:tgtEl>
                                        <p:attrNameLst>
                                          <p:attrName>style.visibility</p:attrName>
                                        </p:attrNameLst>
                                      </p:cBhvr>
                                      <p:to>
                                        <p:strVal val="hidden"/>
                                      </p:to>
                                    </p:set>
                                  </p:childTnLst>
                                </p:cTn>
                              </p:par>
                              <p:par>
                                <p:cTn id="668" presetID="10" presetClass="exit" presetSubtype="0" fill="hold" nodeType="withEffect">
                                  <p:stCondLst>
                                    <p:cond delay="0"/>
                                  </p:stCondLst>
                                  <p:childTnLst>
                                    <p:animEffect transition="out" filter="fade">
                                      <p:cBhvr>
                                        <p:cTn id="669" dur="2000"/>
                                        <p:tgtEl>
                                          <p:spTgt spid="124"/>
                                        </p:tgtEl>
                                      </p:cBhvr>
                                    </p:animEffect>
                                    <p:set>
                                      <p:cBhvr>
                                        <p:cTn id="670" dur="1" fill="hold">
                                          <p:stCondLst>
                                            <p:cond delay="1999"/>
                                          </p:stCondLst>
                                        </p:cTn>
                                        <p:tgtEl>
                                          <p:spTgt spid="124"/>
                                        </p:tgtEl>
                                        <p:attrNameLst>
                                          <p:attrName>style.visibility</p:attrName>
                                        </p:attrNameLst>
                                      </p:cBhvr>
                                      <p:to>
                                        <p:strVal val="hidden"/>
                                      </p:to>
                                    </p:set>
                                  </p:childTnLst>
                                </p:cTn>
                              </p:par>
                              <p:par>
                                <p:cTn id="671" presetID="10" presetClass="exit" presetSubtype="0" fill="hold" nodeType="withEffect">
                                  <p:stCondLst>
                                    <p:cond delay="0"/>
                                  </p:stCondLst>
                                  <p:childTnLst>
                                    <p:animEffect transition="out" filter="fade">
                                      <p:cBhvr>
                                        <p:cTn id="672" dur="2000"/>
                                        <p:tgtEl>
                                          <p:spTgt spid="125"/>
                                        </p:tgtEl>
                                      </p:cBhvr>
                                    </p:animEffect>
                                    <p:set>
                                      <p:cBhvr>
                                        <p:cTn id="673" dur="1" fill="hold">
                                          <p:stCondLst>
                                            <p:cond delay="1999"/>
                                          </p:stCondLst>
                                        </p:cTn>
                                        <p:tgtEl>
                                          <p:spTgt spid="125"/>
                                        </p:tgtEl>
                                        <p:attrNameLst>
                                          <p:attrName>style.visibility</p:attrName>
                                        </p:attrNameLst>
                                      </p:cBhvr>
                                      <p:to>
                                        <p:strVal val="hidden"/>
                                      </p:to>
                                    </p:set>
                                  </p:childTnLst>
                                </p:cTn>
                              </p:par>
                              <p:par>
                                <p:cTn id="674" presetID="10" presetClass="exit" presetSubtype="0" fill="hold" nodeType="withEffect">
                                  <p:stCondLst>
                                    <p:cond delay="0"/>
                                  </p:stCondLst>
                                  <p:childTnLst>
                                    <p:animEffect transition="out" filter="fade">
                                      <p:cBhvr>
                                        <p:cTn id="675" dur="2000"/>
                                        <p:tgtEl>
                                          <p:spTgt spid="126"/>
                                        </p:tgtEl>
                                      </p:cBhvr>
                                    </p:animEffect>
                                    <p:set>
                                      <p:cBhvr>
                                        <p:cTn id="676" dur="1" fill="hold">
                                          <p:stCondLst>
                                            <p:cond delay="1999"/>
                                          </p:stCondLst>
                                        </p:cTn>
                                        <p:tgtEl>
                                          <p:spTgt spid="126"/>
                                        </p:tgtEl>
                                        <p:attrNameLst>
                                          <p:attrName>style.visibility</p:attrName>
                                        </p:attrNameLst>
                                      </p:cBhvr>
                                      <p:to>
                                        <p:strVal val="hidden"/>
                                      </p:to>
                                    </p:set>
                                  </p:childTnLst>
                                </p:cTn>
                              </p:par>
                              <p:par>
                                <p:cTn id="677" presetID="10" presetClass="exit" presetSubtype="0" fill="hold" nodeType="withEffect">
                                  <p:stCondLst>
                                    <p:cond delay="0"/>
                                  </p:stCondLst>
                                  <p:childTnLst>
                                    <p:animEffect transition="out" filter="fade">
                                      <p:cBhvr>
                                        <p:cTn id="678" dur="2000"/>
                                        <p:tgtEl>
                                          <p:spTgt spid="127"/>
                                        </p:tgtEl>
                                      </p:cBhvr>
                                    </p:animEffect>
                                    <p:set>
                                      <p:cBhvr>
                                        <p:cTn id="679" dur="1" fill="hold">
                                          <p:stCondLst>
                                            <p:cond delay="1999"/>
                                          </p:stCondLst>
                                        </p:cTn>
                                        <p:tgtEl>
                                          <p:spTgt spid="127"/>
                                        </p:tgtEl>
                                        <p:attrNameLst>
                                          <p:attrName>style.visibility</p:attrName>
                                        </p:attrNameLst>
                                      </p:cBhvr>
                                      <p:to>
                                        <p:strVal val="hidden"/>
                                      </p:to>
                                    </p:set>
                                  </p:childTnLst>
                                </p:cTn>
                              </p:par>
                              <p:par>
                                <p:cTn id="680" presetID="10" presetClass="exit" presetSubtype="0" fill="hold" grpId="2" nodeType="withEffect">
                                  <p:stCondLst>
                                    <p:cond delay="0"/>
                                  </p:stCondLst>
                                  <p:childTnLst>
                                    <p:animEffect transition="out" filter="fade">
                                      <p:cBhvr>
                                        <p:cTn id="681" dur="2000"/>
                                        <p:tgtEl>
                                          <p:spTgt spid="226"/>
                                        </p:tgtEl>
                                      </p:cBhvr>
                                    </p:animEffect>
                                    <p:set>
                                      <p:cBhvr>
                                        <p:cTn id="682" dur="1" fill="hold">
                                          <p:stCondLst>
                                            <p:cond delay="1999"/>
                                          </p:stCondLst>
                                        </p:cTn>
                                        <p:tgtEl>
                                          <p:spTgt spid="226"/>
                                        </p:tgtEl>
                                        <p:attrNameLst>
                                          <p:attrName>style.visibility</p:attrName>
                                        </p:attrNameLst>
                                      </p:cBhvr>
                                      <p:to>
                                        <p:strVal val="hidden"/>
                                      </p:to>
                                    </p:set>
                                  </p:childTnLst>
                                </p:cTn>
                              </p:par>
                              <p:par>
                                <p:cTn id="683" presetID="10" presetClass="exit" presetSubtype="0" fill="hold" grpId="2" nodeType="withEffect">
                                  <p:stCondLst>
                                    <p:cond delay="0"/>
                                  </p:stCondLst>
                                  <p:childTnLst>
                                    <p:animEffect transition="out" filter="fade">
                                      <p:cBhvr>
                                        <p:cTn id="684" dur="2000"/>
                                        <p:tgtEl>
                                          <p:spTgt spid="230"/>
                                        </p:tgtEl>
                                      </p:cBhvr>
                                    </p:animEffect>
                                    <p:set>
                                      <p:cBhvr>
                                        <p:cTn id="685" dur="1" fill="hold">
                                          <p:stCondLst>
                                            <p:cond delay="1999"/>
                                          </p:stCondLst>
                                        </p:cTn>
                                        <p:tgtEl>
                                          <p:spTgt spid="230"/>
                                        </p:tgtEl>
                                        <p:attrNameLst>
                                          <p:attrName>style.visibility</p:attrName>
                                        </p:attrNameLst>
                                      </p:cBhvr>
                                      <p:to>
                                        <p:strVal val="hidden"/>
                                      </p:to>
                                    </p:set>
                                  </p:childTnLst>
                                </p:cTn>
                              </p:par>
                              <p:par>
                                <p:cTn id="686" presetID="10" presetClass="exit" presetSubtype="0" fill="hold" grpId="2" nodeType="withEffect">
                                  <p:stCondLst>
                                    <p:cond delay="0"/>
                                  </p:stCondLst>
                                  <p:childTnLst>
                                    <p:animEffect transition="out" filter="fade">
                                      <p:cBhvr>
                                        <p:cTn id="687" dur="2000"/>
                                        <p:tgtEl>
                                          <p:spTgt spid="231"/>
                                        </p:tgtEl>
                                      </p:cBhvr>
                                    </p:animEffect>
                                    <p:set>
                                      <p:cBhvr>
                                        <p:cTn id="688" dur="1" fill="hold">
                                          <p:stCondLst>
                                            <p:cond delay="1999"/>
                                          </p:stCondLst>
                                        </p:cTn>
                                        <p:tgtEl>
                                          <p:spTgt spid="231"/>
                                        </p:tgtEl>
                                        <p:attrNameLst>
                                          <p:attrName>style.visibility</p:attrName>
                                        </p:attrNameLst>
                                      </p:cBhvr>
                                      <p:to>
                                        <p:strVal val="hidden"/>
                                      </p:to>
                                    </p:set>
                                  </p:childTnLst>
                                </p:cTn>
                              </p:par>
                              <p:par>
                                <p:cTn id="689" presetID="10" presetClass="exit" presetSubtype="0" fill="hold" grpId="2" nodeType="withEffect">
                                  <p:stCondLst>
                                    <p:cond delay="0"/>
                                  </p:stCondLst>
                                  <p:childTnLst>
                                    <p:animEffect transition="out" filter="fade">
                                      <p:cBhvr>
                                        <p:cTn id="690" dur="2000"/>
                                        <p:tgtEl>
                                          <p:spTgt spid="234"/>
                                        </p:tgtEl>
                                      </p:cBhvr>
                                    </p:animEffect>
                                    <p:set>
                                      <p:cBhvr>
                                        <p:cTn id="691" dur="1" fill="hold">
                                          <p:stCondLst>
                                            <p:cond delay="1999"/>
                                          </p:stCondLst>
                                        </p:cTn>
                                        <p:tgtEl>
                                          <p:spTgt spid="234"/>
                                        </p:tgtEl>
                                        <p:attrNameLst>
                                          <p:attrName>style.visibility</p:attrName>
                                        </p:attrNameLst>
                                      </p:cBhvr>
                                      <p:to>
                                        <p:strVal val="hidden"/>
                                      </p:to>
                                    </p:set>
                                  </p:childTnLst>
                                </p:cTn>
                              </p:par>
                              <p:par>
                                <p:cTn id="692" presetID="10" presetClass="exit" presetSubtype="0" fill="hold" grpId="2" nodeType="withEffect">
                                  <p:stCondLst>
                                    <p:cond delay="0"/>
                                  </p:stCondLst>
                                  <p:childTnLst>
                                    <p:animEffect transition="out" filter="fade">
                                      <p:cBhvr>
                                        <p:cTn id="693" dur="2000"/>
                                        <p:tgtEl>
                                          <p:spTgt spid="235"/>
                                        </p:tgtEl>
                                      </p:cBhvr>
                                    </p:animEffect>
                                    <p:set>
                                      <p:cBhvr>
                                        <p:cTn id="694" dur="1" fill="hold">
                                          <p:stCondLst>
                                            <p:cond delay="1999"/>
                                          </p:stCondLst>
                                        </p:cTn>
                                        <p:tgtEl>
                                          <p:spTgt spid="235"/>
                                        </p:tgtEl>
                                        <p:attrNameLst>
                                          <p:attrName>style.visibility</p:attrName>
                                        </p:attrNameLst>
                                      </p:cBhvr>
                                      <p:to>
                                        <p:strVal val="hidden"/>
                                      </p:to>
                                    </p:set>
                                  </p:childTnLst>
                                </p:cTn>
                              </p:par>
                            </p:childTnLst>
                          </p:cTn>
                        </p:par>
                      </p:childTnLst>
                    </p:cTn>
                  </p:par>
                  <p:par>
                    <p:cTn id="695" fill="hold">
                      <p:stCondLst>
                        <p:cond delay="indefinite"/>
                      </p:stCondLst>
                      <p:childTnLst>
                        <p:par>
                          <p:cTn id="696" fill="hold">
                            <p:stCondLst>
                              <p:cond delay="0"/>
                            </p:stCondLst>
                            <p:childTnLst>
                              <p:par>
                                <p:cTn id="697" presetID="10" presetClass="entr" presetSubtype="0" fill="hold" nodeType="clickEffect">
                                  <p:stCondLst>
                                    <p:cond delay="0"/>
                                  </p:stCondLst>
                                  <p:childTnLst>
                                    <p:set>
                                      <p:cBhvr>
                                        <p:cTn id="698" dur="1" fill="hold">
                                          <p:stCondLst>
                                            <p:cond delay="0"/>
                                          </p:stCondLst>
                                        </p:cTn>
                                        <p:tgtEl>
                                          <p:spTgt spid="236"/>
                                        </p:tgtEl>
                                        <p:attrNameLst>
                                          <p:attrName>style.visibility</p:attrName>
                                        </p:attrNameLst>
                                      </p:cBhvr>
                                      <p:to>
                                        <p:strVal val="visible"/>
                                      </p:to>
                                    </p:set>
                                    <p:animEffect transition="in" filter="fade">
                                      <p:cBhvr>
                                        <p:cTn id="699" dur="2000"/>
                                        <p:tgtEl>
                                          <p:spTgt spid="236"/>
                                        </p:tgtEl>
                                      </p:cBhvr>
                                    </p:animEffect>
                                  </p:childTnLst>
                                </p:cTn>
                              </p:par>
                            </p:childTnLst>
                          </p:cTn>
                        </p:par>
                      </p:childTnLst>
                    </p:cTn>
                  </p:par>
                  <p:par>
                    <p:cTn id="700" fill="hold">
                      <p:stCondLst>
                        <p:cond delay="indefinite"/>
                      </p:stCondLst>
                      <p:childTnLst>
                        <p:par>
                          <p:cTn id="701" fill="hold">
                            <p:stCondLst>
                              <p:cond delay="0"/>
                            </p:stCondLst>
                            <p:childTnLst>
                              <p:par>
                                <p:cTn id="702" presetID="10" presetClass="entr" presetSubtype="0" fill="hold" nodeType="clickEffect">
                                  <p:stCondLst>
                                    <p:cond delay="0"/>
                                  </p:stCondLst>
                                  <p:childTnLst>
                                    <p:set>
                                      <p:cBhvr>
                                        <p:cTn id="703" dur="1" fill="hold">
                                          <p:stCondLst>
                                            <p:cond delay="0"/>
                                          </p:stCondLst>
                                        </p:cTn>
                                        <p:tgtEl>
                                          <p:spTgt spid="237"/>
                                        </p:tgtEl>
                                        <p:attrNameLst>
                                          <p:attrName>style.visibility</p:attrName>
                                        </p:attrNameLst>
                                      </p:cBhvr>
                                      <p:to>
                                        <p:strVal val="visible"/>
                                      </p:to>
                                    </p:set>
                                    <p:animEffect transition="in" filter="fade">
                                      <p:cBhvr>
                                        <p:cTn id="704" dur="2000"/>
                                        <p:tgtEl>
                                          <p:spTgt spid="237"/>
                                        </p:tgtEl>
                                      </p:cBhvr>
                                    </p:animEffect>
                                  </p:childTnLst>
                                </p:cTn>
                              </p:par>
                            </p:childTnLst>
                          </p:cTn>
                        </p:par>
                      </p:childTnLst>
                    </p:cTn>
                  </p:par>
                  <p:par>
                    <p:cTn id="705" fill="hold">
                      <p:stCondLst>
                        <p:cond delay="indefinite"/>
                      </p:stCondLst>
                      <p:childTnLst>
                        <p:par>
                          <p:cTn id="706" fill="hold">
                            <p:stCondLst>
                              <p:cond delay="0"/>
                            </p:stCondLst>
                            <p:childTnLst>
                              <p:par>
                                <p:cTn id="707" presetID="10" presetClass="entr" presetSubtype="0" fill="hold" nodeType="clickEffect">
                                  <p:stCondLst>
                                    <p:cond delay="0"/>
                                  </p:stCondLst>
                                  <p:childTnLst>
                                    <p:set>
                                      <p:cBhvr>
                                        <p:cTn id="708" dur="1" fill="hold">
                                          <p:stCondLst>
                                            <p:cond delay="0"/>
                                          </p:stCondLst>
                                        </p:cTn>
                                        <p:tgtEl>
                                          <p:spTgt spid="238"/>
                                        </p:tgtEl>
                                        <p:attrNameLst>
                                          <p:attrName>style.visibility</p:attrName>
                                        </p:attrNameLst>
                                      </p:cBhvr>
                                      <p:to>
                                        <p:strVal val="visible"/>
                                      </p:to>
                                    </p:set>
                                    <p:animEffect transition="in" filter="fade">
                                      <p:cBhvr>
                                        <p:cTn id="709" dur="2000"/>
                                        <p:tgtEl>
                                          <p:spTgt spid="238"/>
                                        </p:tgtEl>
                                      </p:cBhvr>
                                    </p:animEffect>
                                  </p:childTnLst>
                                </p:cTn>
                              </p:par>
                            </p:childTnLst>
                          </p:cTn>
                        </p:par>
                      </p:childTnLst>
                    </p:cTn>
                  </p:par>
                  <p:par>
                    <p:cTn id="710" fill="hold">
                      <p:stCondLst>
                        <p:cond delay="indefinite"/>
                      </p:stCondLst>
                      <p:childTnLst>
                        <p:par>
                          <p:cTn id="711" fill="hold">
                            <p:stCondLst>
                              <p:cond delay="0"/>
                            </p:stCondLst>
                            <p:childTnLst>
                              <p:par>
                                <p:cTn id="712" presetID="3" presetClass="entr" presetSubtype="10" fill="hold" nodeType="clickEffect">
                                  <p:stCondLst>
                                    <p:cond delay="0"/>
                                  </p:stCondLst>
                                  <p:childTnLst>
                                    <p:set>
                                      <p:cBhvr>
                                        <p:cTn id="713" dur="1" fill="hold">
                                          <p:stCondLst>
                                            <p:cond delay="0"/>
                                          </p:stCondLst>
                                        </p:cTn>
                                        <p:tgtEl>
                                          <p:spTgt spid="239"/>
                                        </p:tgtEl>
                                        <p:attrNameLst>
                                          <p:attrName>style.visibility</p:attrName>
                                        </p:attrNameLst>
                                      </p:cBhvr>
                                      <p:to>
                                        <p:strVal val="visible"/>
                                      </p:to>
                                    </p:set>
                                    <p:animEffect transition="in" filter="blinds(horizontal)">
                                      <p:cBhvr>
                                        <p:cTn id="714" dur="500"/>
                                        <p:tgtEl>
                                          <p:spTgt spid="2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3" grpId="0" animBg="1"/>
      <p:bldP spid="47" grpId="0"/>
      <p:bldP spid="144" grpId="0"/>
      <p:bldP spid="159" grpId="0" animBg="1"/>
      <p:bldP spid="159" grpId="1" animBg="1"/>
      <p:bldP spid="160" grpId="0" animBg="1"/>
      <p:bldP spid="160" grpId="1" animBg="1"/>
      <p:bldP spid="161" grpId="0" animBg="1"/>
      <p:bldP spid="161" grpId="1" animBg="1"/>
      <p:bldP spid="162" grpId="0" animBg="1"/>
      <p:bldP spid="162" grpId="1" animBg="1"/>
      <p:bldP spid="175" grpId="0" animBg="1"/>
      <p:bldP spid="175" grpId="1" animBg="1"/>
      <p:bldP spid="176" grpId="0" animBg="1"/>
      <p:bldP spid="176" grpId="1" animBg="1"/>
      <p:bldP spid="177" grpId="0" animBg="1"/>
      <p:bldP spid="177" grpId="1" animBg="1"/>
      <p:bldP spid="178" grpId="0" animBg="1"/>
      <p:bldP spid="178" grpId="1" animBg="1"/>
      <p:bldP spid="179" grpId="0" animBg="1"/>
      <p:bldP spid="179" grpId="1" animBg="1"/>
      <p:bldP spid="180" grpId="0" animBg="1"/>
      <p:bldP spid="180" grpId="1" animBg="1"/>
      <p:bldP spid="181" grpId="0" animBg="1"/>
      <p:bldP spid="181" grpId="1" animBg="1"/>
      <p:bldP spid="182" grpId="0" animBg="1"/>
      <p:bldP spid="182" grpId="1" animBg="1"/>
      <p:bldP spid="183" grpId="0" animBg="1"/>
      <p:bldP spid="183" grpId="1" animBg="1"/>
      <p:bldP spid="184" grpId="0" animBg="1"/>
      <p:bldP spid="184" grpId="1" animBg="1"/>
      <p:bldP spid="185" grpId="0" animBg="1"/>
      <p:bldP spid="185" grpId="1" animBg="1"/>
      <p:bldP spid="186" grpId="0" animBg="1"/>
      <p:bldP spid="186" grpId="1" animBg="1"/>
      <p:bldP spid="187" grpId="0"/>
      <p:bldP spid="204" grpId="0" animBg="1"/>
      <p:bldP spid="205" grpId="0" animBg="1"/>
      <p:bldP spid="206" grpId="0" animBg="1"/>
      <p:bldP spid="207" grpId="0" animBg="1"/>
      <p:bldP spid="208" grpId="0" animBg="1"/>
      <p:bldP spid="209" grpId="0" animBg="1"/>
      <p:bldP spid="210" grpId="0" animBg="1"/>
      <p:bldP spid="211" grpId="0" animBg="1"/>
      <p:bldP spid="212" grpId="0" animBg="1"/>
      <p:bldP spid="213" grpId="0" animBg="1"/>
      <p:bldP spid="214" grpId="0" animBg="1"/>
      <p:bldP spid="215" grpId="0" animBg="1"/>
      <p:bldP spid="216" grpId="0" animBg="1"/>
      <p:bldP spid="217" grpId="0" animBg="1"/>
      <p:bldP spid="218" grpId="0" animBg="1"/>
      <p:bldP spid="219" grpId="0" animBg="1"/>
      <p:bldP spid="220" grpId="0" animBg="1"/>
      <p:bldP spid="221" grpId="0" animBg="1"/>
      <p:bldP spid="222" grpId="0" animBg="1"/>
      <p:bldP spid="223" grpId="0" animBg="1"/>
      <p:bldP spid="224" grpId="0" animBg="1"/>
      <p:bldP spid="225" grpId="0" animBg="1"/>
      <p:bldP spid="226" grpId="0" animBg="1"/>
      <p:bldP spid="226" grpId="1" animBg="1"/>
      <p:bldP spid="226" grpId="2" animBg="1"/>
      <p:bldP spid="227" grpId="0" animBg="1"/>
      <p:bldP spid="228" grpId="0" animBg="1"/>
      <p:bldP spid="229" grpId="0" animBg="1"/>
      <p:bldP spid="230" grpId="0" animBg="1"/>
      <p:bldP spid="230" grpId="1" animBg="1"/>
      <p:bldP spid="230" grpId="2" animBg="1"/>
      <p:bldP spid="231" grpId="0" animBg="1"/>
      <p:bldP spid="231" grpId="1" animBg="1"/>
      <p:bldP spid="231" grpId="2" animBg="1"/>
      <p:bldP spid="232" grpId="0" animBg="1"/>
      <p:bldP spid="233" grpId="0" animBg="1"/>
      <p:bldP spid="234" grpId="0" animBg="1"/>
      <p:bldP spid="234" grpId="1" animBg="1"/>
      <p:bldP spid="234" grpId="2" animBg="1"/>
      <p:bldP spid="235" grpId="0" animBg="1"/>
      <p:bldP spid="235" grpId="1" animBg="1"/>
      <p:bldP spid="235" grpId="2"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76200"/>
            <a:ext cx="8686800" cy="3124200"/>
          </a:xfrm>
        </p:spPr>
        <p:txBody>
          <a:bodyPr>
            <a:normAutofit fontScale="90000"/>
          </a:bodyPr>
          <a:lstStyle/>
          <a:p>
            <a:pPr fontAlgn="auto">
              <a:spcAft>
                <a:spcPts val="0"/>
              </a:spcAft>
              <a:defRPr/>
            </a:pPr>
            <a:r>
              <a:rPr lang="en-CA" sz="2500" dirty="0">
                <a:latin typeface="Times New Roman" pitchFamily="18" charset="0"/>
                <a:cs typeface="Times New Roman" pitchFamily="18" charset="0"/>
              </a:rPr>
              <a:t>A rock is thrown into the air.  The height of the rock is given by the formula:                                              where “h” is the height in meters and “t” is the time after the rock is thrown in seconds.</a:t>
            </a:r>
            <a:br>
              <a:rPr lang="en-CA" sz="2500" dirty="0">
                <a:latin typeface="Times New Roman" pitchFamily="18" charset="0"/>
                <a:cs typeface="Times New Roman" pitchFamily="18" charset="0"/>
              </a:rPr>
            </a:br>
            <a:r>
              <a:rPr lang="en-CA" sz="2500" dirty="0">
                <a:latin typeface="Times New Roman" pitchFamily="18" charset="0"/>
                <a:cs typeface="Times New Roman" pitchFamily="18" charset="0"/>
              </a:rPr>
              <a:t> </a:t>
            </a:r>
            <a:br>
              <a:rPr lang="en-CA" sz="2500" dirty="0">
                <a:latin typeface="Times New Roman" pitchFamily="18" charset="0"/>
                <a:cs typeface="Times New Roman" pitchFamily="18" charset="0"/>
              </a:rPr>
            </a:br>
            <a:r>
              <a:rPr lang="en-CA" sz="2500" dirty="0">
                <a:latin typeface="Times New Roman" pitchFamily="18" charset="0"/>
                <a:cs typeface="Times New Roman" pitchFamily="18" charset="0"/>
              </a:rPr>
              <a:t>A) Convert the following </a:t>
            </a:r>
            <a:r>
              <a:rPr lang="en-CA" sz="2500" dirty="0" err="1">
                <a:latin typeface="Times New Roman" pitchFamily="18" charset="0"/>
                <a:cs typeface="Times New Roman" pitchFamily="18" charset="0"/>
              </a:rPr>
              <a:t>Eqn</a:t>
            </a:r>
            <a:r>
              <a:rPr lang="en-CA" sz="2500" dirty="0">
                <a:latin typeface="Times New Roman" pitchFamily="18" charset="0"/>
                <a:cs typeface="Times New Roman" pitchFamily="18" charset="0"/>
              </a:rPr>
              <a:t> to APQ form</a:t>
            </a:r>
            <a:br>
              <a:rPr lang="en-CA" sz="2500" dirty="0">
                <a:latin typeface="Times New Roman" pitchFamily="18" charset="0"/>
                <a:cs typeface="Times New Roman" pitchFamily="18" charset="0"/>
              </a:rPr>
            </a:br>
            <a:r>
              <a:rPr lang="en-CA" sz="2500" dirty="0">
                <a:latin typeface="Times New Roman" pitchFamily="18" charset="0"/>
                <a:cs typeface="Times New Roman" pitchFamily="18" charset="0"/>
              </a:rPr>
              <a:t>B) When will the rock be at the maximum height? </a:t>
            </a:r>
            <a:br>
              <a:rPr lang="en-CA" sz="2500" dirty="0">
                <a:latin typeface="Times New Roman" pitchFamily="18" charset="0"/>
                <a:cs typeface="Times New Roman" pitchFamily="18" charset="0"/>
              </a:rPr>
            </a:br>
            <a:r>
              <a:rPr lang="en-CA" sz="2500" dirty="0">
                <a:latin typeface="Times New Roman" pitchFamily="18" charset="0"/>
                <a:cs typeface="Times New Roman" pitchFamily="18" charset="0"/>
              </a:rPr>
              <a:t>C) What is the maximum height?</a:t>
            </a:r>
            <a:endParaRPr lang="en-CA" dirty="0">
              <a:latin typeface="Times New Roman" pitchFamily="18" charset="0"/>
              <a:cs typeface="Times New Roman" pitchFamily="18" charset="0"/>
            </a:endParaRPr>
          </a:p>
        </p:txBody>
      </p:sp>
      <p:graphicFrame>
        <p:nvGraphicFramePr>
          <p:cNvPr id="6146" name="Object 2"/>
          <p:cNvGraphicFramePr>
            <a:graphicFrameLocks noChangeAspect="1"/>
          </p:cNvGraphicFramePr>
          <p:nvPr>
            <p:extLst>
              <p:ext uri="{D42A27DB-BD31-4B8C-83A1-F6EECF244321}">
                <p14:modId xmlns:p14="http://schemas.microsoft.com/office/powerpoint/2010/main" val="1632010117"/>
              </p:ext>
            </p:extLst>
          </p:nvPr>
        </p:nvGraphicFramePr>
        <p:xfrm>
          <a:off x="2454275" y="528637"/>
          <a:ext cx="3032125" cy="461963"/>
        </p:xfrm>
        <a:graphic>
          <a:graphicData uri="http://schemas.openxmlformats.org/presentationml/2006/ole">
            <mc:AlternateContent xmlns:mc="http://schemas.openxmlformats.org/markup-compatibility/2006">
              <mc:Choice xmlns:v="urn:schemas-microsoft-com:vml" Requires="v">
                <p:oleObj name="Equation" r:id="rId3" imgW="1333500" imgH="203200" progId="Equation.DSMT4">
                  <p:embed/>
                </p:oleObj>
              </mc:Choice>
              <mc:Fallback>
                <p:oleObj name="Equation" r:id="rId3" imgW="1333500" imgH="203200" progId="Equation.DSMT4">
                  <p:embed/>
                  <p:pic>
                    <p:nvPicPr>
                      <p:cNvPr id="6146"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54275" y="528637"/>
                        <a:ext cx="3032125" cy="461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 name="Group 4"/>
          <p:cNvGrpSpPr>
            <a:grpSpLocks/>
          </p:cNvGrpSpPr>
          <p:nvPr/>
        </p:nvGrpSpPr>
        <p:grpSpPr bwMode="auto">
          <a:xfrm>
            <a:off x="306388" y="5797550"/>
            <a:ext cx="447675" cy="474663"/>
            <a:chOff x="3352800" y="2998694"/>
            <a:chExt cx="950259" cy="1075765"/>
          </a:xfrm>
        </p:grpSpPr>
        <p:sp>
          <p:nvSpPr>
            <p:cNvPr id="6" name="Flowchart: Delay 5"/>
            <p:cNvSpPr/>
            <p:nvPr/>
          </p:nvSpPr>
          <p:spPr>
            <a:xfrm rot="16200000">
              <a:off x="3490527" y="3571941"/>
              <a:ext cx="651216" cy="353821"/>
            </a:xfrm>
            <a:prstGeom prst="flowChartDelay">
              <a:avLst/>
            </a:prstGeom>
            <a:solidFill>
              <a:srgbClr val="FF0000">
                <a:alpha val="7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p>
          </p:txBody>
        </p:sp>
        <p:sp>
          <p:nvSpPr>
            <p:cNvPr id="7" name="Oval 6"/>
            <p:cNvSpPr/>
            <p:nvPr/>
          </p:nvSpPr>
          <p:spPr>
            <a:xfrm>
              <a:off x="3571830" y="3070651"/>
              <a:ext cx="498717" cy="500105"/>
            </a:xfrm>
            <a:prstGeom prst="ellipse">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p>
          </p:txBody>
        </p:sp>
        <p:sp>
          <p:nvSpPr>
            <p:cNvPr id="8" name="Pie 7"/>
            <p:cNvSpPr/>
            <p:nvPr/>
          </p:nvSpPr>
          <p:spPr>
            <a:xfrm>
              <a:off x="3578570" y="2998694"/>
              <a:ext cx="495349" cy="510898"/>
            </a:xfrm>
            <a:prstGeom prst="pie">
              <a:avLst>
                <a:gd name="adj1" fmla="val 9548722"/>
                <a:gd name="adj2" fmla="val 788036"/>
              </a:avLst>
            </a:prstGeom>
            <a:gradFill>
              <a:gsLst>
                <a:gs pos="0">
                  <a:srgbClr val="000000"/>
                </a:gs>
                <a:gs pos="39999">
                  <a:srgbClr val="0A128C"/>
                </a:gs>
                <a:gs pos="70000">
                  <a:srgbClr val="181CC7"/>
                </a:gs>
                <a:gs pos="88000">
                  <a:srgbClr val="7005D4"/>
                </a:gs>
                <a:gs pos="100000">
                  <a:srgbClr val="8C3D91"/>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solidFill>
                  <a:schemeClr val="tx1"/>
                </a:solidFill>
              </a:endParaRPr>
            </a:p>
          </p:txBody>
        </p:sp>
        <p:sp>
          <p:nvSpPr>
            <p:cNvPr id="9" name="Diagonal Stripe 8"/>
            <p:cNvSpPr/>
            <p:nvPr/>
          </p:nvSpPr>
          <p:spPr>
            <a:xfrm>
              <a:off x="4020003" y="3347689"/>
              <a:ext cx="283056" cy="323809"/>
            </a:xfrm>
            <a:prstGeom prst="diagStripe">
              <a:avLst/>
            </a:prstGeom>
            <a:solidFill>
              <a:srgbClr val="FF0000">
                <a:alpha val="7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solidFill>
                  <a:schemeClr val="tx1"/>
                </a:solidFill>
              </a:endParaRPr>
            </a:p>
          </p:txBody>
        </p:sp>
        <p:sp>
          <p:nvSpPr>
            <p:cNvPr id="10" name="Diagonal Stripe 9"/>
            <p:cNvSpPr/>
            <p:nvPr/>
          </p:nvSpPr>
          <p:spPr>
            <a:xfrm flipH="1">
              <a:off x="3352800" y="3380068"/>
              <a:ext cx="283056" cy="323809"/>
            </a:xfrm>
            <a:prstGeom prst="diagStripe">
              <a:avLst/>
            </a:prstGeom>
            <a:solidFill>
              <a:srgbClr val="FF0000">
                <a:alpha val="7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solidFill>
                  <a:schemeClr val="tx1"/>
                </a:solidFill>
              </a:endParaRPr>
            </a:p>
          </p:txBody>
        </p:sp>
      </p:grpSp>
      <p:cxnSp>
        <p:nvCxnSpPr>
          <p:cNvPr id="12" name="Straight Connector 11"/>
          <p:cNvCxnSpPr/>
          <p:nvPr/>
        </p:nvCxnSpPr>
        <p:spPr>
          <a:xfrm>
            <a:off x="163513" y="6297613"/>
            <a:ext cx="4714875" cy="0"/>
          </a:xfrm>
          <a:prstGeom prst="line">
            <a:avLst/>
          </a:prstGeom>
          <a:ln w="3492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735013" y="5797550"/>
            <a:ext cx="142875" cy="14287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p>
        </p:txBody>
      </p:sp>
      <p:sp>
        <p:nvSpPr>
          <p:cNvPr id="17" name="TextBox 16"/>
          <p:cNvSpPr txBox="1">
            <a:spLocks noChangeArrowheads="1"/>
          </p:cNvSpPr>
          <p:nvPr/>
        </p:nvSpPr>
        <p:spPr bwMode="auto">
          <a:xfrm>
            <a:off x="8302625" y="2632075"/>
            <a:ext cx="312738" cy="2862263"/>
          </a:xfrm>
          <a:prstGeom prst="rect">
            <a:avLst/>
          </a:prstGeom>
          <a:noFill/>
          <a:ln w="9525">
            <a:noFill/>
            <a:miter lim="800000"/>
            <a:headEnd/>
            <a:tailEnd/>
          </a:ln>
        </p:spPr>
        <p:txBody>
          <a:bodyPr wrap="none">
            <a:spAutoFit/>
          </a:bodyPr>
          <a:lstStyle/>
          <a:p>
            <a:r>
              <a:rPr lang="en-CA"/>
              <a:t>9</a:t>
            </a:r>
          </a:p>
          <a:p>
            <a:r>
              <a:rPr lang="en-CA"/>
              <a:t>8</a:t>
            </a:r>
          </a:p>
          <a:p>
            <a:r>
              <a:rPr lang="en-CA"/>
              <a:t>7</a:t>
            </a:r>
          </a:p>
          <a:p>
            <a:r>
              <a:rPr lang="en-CA"/>
              <a:t>6</a:t>
            </a:r>
          </a:p>
          <a:p>
            <a:r>
              <a:rPr lang="en-CA"/>
              <a:t>5</a:t>
            </a:r>
          </a:p>
          <a:p>
            <a:r>
              <a:rPr lang="en-CA"/>
              <a:t>4</a:t>
            </a:r>
          </a:p>
          <a:p>
            <a:r>
              <a:rPr lang="en-CA"/>
              <a:t>3</a:t>
            </a:r>
          </a:p>
          <a:p>
            <a:r>
              <a:rPr lang="en-CA"/>
              <a:t>2</a:t>
            </a:r>
          </a:p>
          <a:p>
            <a:r>
              <a:rPr lang="en-CA"/>
              <a:t>1</a:t>
            </a:r>
          </a:p>
          <a:p>
            <a:r>
              <a:rPr lang="en-CA"/>
              <a:t>0</a:t>
            </a:r>
          </a:p>
        </p:txBody>
      </p:sp>
      <p:sp>
        <p:nvSpPr>
          <p:cNvPr id="6169" name="TextBox 19"/>
          <p:cNvSpPr txBox="1">
            <a:spLocks noChangeArrowheads="1"/>
          </p:cNvSpPr>
          <p:nvPr/>
        </p:nvSpPr>
        <p:spPr bwMode="auto">
          <a:xfrm>
            <a:off x="8016875" y="5103813"/>
            <a:ext cx="312738" cy="369887"/>
          </a:xfrm>
          <a:prstGeom prst="rect">
            <a:avLst/>
          </a:prstGeom>
          <a:noFill/>
          <a:ln w="9525">
            <a:noFill/>
            <a:miter lim="800000"/>
            <a:headEnd/>
            <a:tailEnd/>
          </a:ln>
        </p:spPr>
        <p:txBody>
          <a:bodyPr wrap="none">
            <a:spAutoFit/>
          </a:bodyPr>
          <a:lstStyle/>
          <a:p>
            <a:r>
              <a:rPr lang="en-CA"/>
              <a:t>0</a:t>
            </a:r>
          </a:p>
        </p:txBody>
      </p:sp>
      <p:sp>
        <p:nvSpPr>
          <p:cNvPr id="25" name="TextBox 24"/>
          <p:cNvSpPr txBox="1">
            <a:spLocks noChangeArrowheads="1"/>
          </p:cNvSpPr>
          <p:nvPr/>
        </p:nvSpPr>
        <p:spPr bwMode="auto">
          <a:xfrm>
            <a:off x="8021638" y="4781550"/>
            <a:ext cx="312737" cy="369888"/>
          </a:xfrm>
          <a:prstGeom prst="rect">
            <a:avLst/>
          </a:prstGeom>
          <a:solidFill>
            <a:schemeClr val="bg1"/>
          </a:solidFill>
          <a:ln w="9525">
            <a:noFill/>
            <a:miter lim="800000"/>
            <a:headEnd/>
            <a:tailEnd/>
          </a:ln>
        </p:spPr>
        <p:txBody>
          <a:bodyPr wrap="none">
            <a:spAutoFit/>
          </a:bodyPr>
          <a:lstStyle/>
          <a:p>
            <a:r>
              <a:rPr lang="en-CA"/>
              <a:t>1</a:t>
            </a:r>
          </a:p>
        </p:txBody>
      </p:sp>
      <p:sp>
        <p:nvSpPr>
          <p:cNvPr id="26" name="TextBox 25"/>
          <p:cNvSpPr txBox="1">
            <a:spLocks noChangeArrowheads="1"/>
          </p:cNvSpPr>
          <p:nvPr/>
        </p:nvSpPr>
        <p:spPr bwMode="auto">
          <a:xfrm>
            <a:off x="8020050" y="4781550"/>
            <a:ext cx="312738" cy="369888"/>
          </a:xfrm>
          <a:prstGeom prst="rect">
            <a:avLst/>
          </a:prstGeom>
          <a:solidFill>
            <a:schemeClr val="bg1"/>
          </a:solidFill>
          <a:ln w="9525">
            <a:noFill/>
            <a:miter lim="800000"/>
            <a:headEnd/>
            <a:tailEnd/>
          </a:ln>
        </p:spPr>
        <p:txBody>
          <a:bodyPr wrap="none">
            <a:spAutoFit/>
          </a:bodyPr>
          <a:lstStyle/>
          <a:p>
            <a:r>
              <a:rPr lang="en-CA"/>
              <a:t>2</a:t>
            </a:r>
          </a:p>
        </p:txBody>
      </p:sp>
      <p:sp>
        <p:nvSpPr>
          <p:cNvPr id="27" name="TextBox 26"/>
          <p:cNvSpPr txBox="1">
            <a:spLocks noChangeArrowheads="1"/>
          </p:cNvSpPr>
          <p:nvPr/>
        </p:nvSpPr>
        <p:spPr bwMode="auto">
          <a:xfrm>
            <a:off x="8020050" y="4781550"/>
            <a:ext cx="312738" cy="369888"/>
          </a:xfrm>
          <a:prstGeom prst="rect">
            <a:avLst/>
          </a:prstGeom>
          <a:solidFill>
            <a:schemeClr val="bg1"/>
          </a:solidFill>
          <a:ln w="9525">
            <a:noFill/>
            <a:miter lim="800000"/>
            <a:headEnd/>
            <a:tailEnd/>
          </a:ln>
        </p:spPr>
        <p:txBody>
          <a:bodyPr wrap="none">
            <a:spAutoFit/>
          </a:bodyPr>
          <a:lstStyle/>
          <a:p>
            <a:r>
              <a:rPr lang="en-CA"/>
              <a:t>3</a:t>
            </a:r>
          </a:p>
        </p:txBody>
      </p:sp>
      <p:sp>
        <p:nvSpPr>
          <p:cNvPr id="28" name="TextBox 27"/>
          <p:cNvSpPr txBox="1">
            <a:spLocks noChangeArrowheads="1"/>
          </p:cNvSpPr>
          <p:nvPr/>
        </p:nvSpPr>
        <p:spPr bwMode="auto">
          <a:xfrm>
            <a:off x="8020050" y="4781550"/>
            <a:ext cx="312738" cy="369888"/>
          </a:xfrm>
          <a:prstGeom prst="rect">
            <a:avLst/>
          </a:prstGeom>
          <a:solidFill>
            <a:schemeClr val="bg1"/>
          </a:solidFill>
          <a:ln w="9525">
            <a:noFill/>
            <a:miter lim="800000"/>
            <a:headEnd/>
            <a:tailEnd/>
          </a:ln>
        </p:spPr>
        <p:txBody>
          <a:bodyPr wrap="none">
            <a:spAutoFit/>
          </a:bodyPr>
          <a:lstStyle/>
          <a:p>
            <a:r>
              <a:rPr lang="en-CA"/>
              <a:t>4</a:t>
            </a:r>
          </a:p>
        </p:txBody>
      </p:sp>
      <p:sp>
        <p:nvSpPr>
          <p:cNvPr id="29" name="TextBox 28"/>
          <p:cNvSpPr txBox="1">
            <a:spLocks noChangeArrowheads="1"/>
          </p:cNvSpPr>
          <p:nvPr/>
        </p:nvSpPr>
        <p:spPr bwMode="auto">
          <a:xfrm>
            <a:off x="8020050" y="4781550"/>
            <a:ext cx="312738" cy="369888"/>
          </a:xfrm>
          <a:prstGeom prst="rect">
            <a:avLst/>
          </a:prstGeom>
          <a:solidFill>
            <a:schemeClr val="bg1"/>
          </a:solidFill>
          <a:ln w="9525">
            <a:noFill/>
            <a:miter lim="800000"/>
            <a:headEnd/>
            <a:tailEnd/>
          </a:ln>
        </p:spPr>
        <p:txBody>
          <a:bodyPr wrap="none">
            <a:spAutoFit/>
          </a:bodyPr>
          <a:lstStyle/>
          <a:p>
            <a:r>
              <a:rPr lang="en-CA"/>
              <a:t>5</a:t>
            </a:r>
          </a:p>
        </p:txBody>
      </p:sp>
      <p:sp>
        <p:nvSpPr>
          <p:cNvPr id="30" name="TextBox 29"/>
          <p:cNvSpPr txBox="1">
            <a:spLocks noChangeArrowheads="1"/>
          </p:cNvSpPr>
          <p:nvPr/>
        </p:nvSpPr>
        <p:spPr bwMode="auto">
          <a:xfrm>
            <a:off x="8020050" y="4781550"/>
            <a:ext cx="312738" cy="369888"/>
          </a:xfrm>
          <a:prstGeom prst="rect">
            <a:avLst/>
          </a:prstGeom>
          <a:solidFill>
            <a:schemeClr val="bg1"/>
          </a:solidFill>
          <a:ln w="9525">
            <a:noFill/>
            <a:miter lim="800000"/>
            <a:headEnd/>
            <a:tailEnd/>
          </a:ln>
        </p:spPr>
        <p:txBody>
          <a:bodyPr wrap="none">
            <a:spAutoFit/>
          </a:bodyPr>
          <a:lstStyle/>
          <a:p>
            <a:r>
              <a:rPr lang="en-CA"/>
              <a:t>6</a:t>
            </a:r>
          </a:p>
        </p:txBody>
      </p:sp>
      <p:sp>
        <p:nvSpPr>
          <p:cNvPr id="31" name="TextBox 30"/>
          <p:cNvSpPr txBox="1">
            <a:spLocks noChangeArrowheads="1"/>
          </p:cNvSpPr>
          <p:nvPr/>
        </p:nvSpPr>
        <p:spPr bwMode="auto">
          <a:xfrm>
            <a:off x="8020050" y="4781550"/>
            <a:ext cx="312738" cy="369888"/>
          </a:xfrm>
          <a:prstGeom prst="rect">
            <a:avLst/>
          </a:prstGeom>
          <a:solidFill>
            <a:schemeClr val="bg1"/>
          </a:solidFill>
          <a:ln w="9525">
            <a:noFill/>
            <a:miter lim="800000"/>
            <a:headEnd/>
            <a:tailEnd/>
          </a:ln>
        </p:spPr>
        <p:txBody>
          <a:bodyPr wrap="none">
            <a:spAutoFit/>
          </a:bodyPr>
          <a:lstStyle/>
          <a:p>
            <a:r>
              <a:rPr lang="en-CA"/>
              <a:t>7</a:t>
            </a:r>
          </a:p>
        </p:txBody>
      </p:sp>
      <p:sp>
        <p:nvSpPr>
          <p:cNvPr id="32" name="TextBox 31"/>
          <p:cNvSpPr txBox="1">
            <a:spLocks noChangeArrowheads="1"/>
          </p:cNvSpPr>
          <p:nvPr/>
        </p:nvSpPr>
        <p:spPr bwMode="auto">
          <a:xfrm>
            <a:off x="8020050" y="4781550"/>
            <a:ext cx="312738" cy="369888"/>
          </a:xfrm>
          <a:prstGeom prst="rect">
            <a:avLst/>
          </a:prstGeom>
          <a:solidFill>
            <a:schemeClr val="bg1"/>
          </a:solidFill>
          <a:ln w="9525">
            <a:noFill/>
            <a:miter lim="800000"/>
            <a:headEnd/>
            <a:tailEnd/>
          </a:ln>
        </p:spPr>
        <p:txBody>
          <a:bodyPr wrap="none">
            <a:spAutoFit/>
          </a:bodyPr>
          <a:lstStyle/>
          <a:p>
            <a:r>
              <a:rPr lang="en-CA"/>
              <a:t>8</a:t>
            </a:r>
          </a:p>
        </p:txBody>
      </p:sp>
      <p:sp>
        <p:nvSpPr>
          <p:cNvPr id="33" name="TextBox 32"/>
          <p:cNvSpPr txBox="1">
            <a:spLocks noChangeArrowheads="1"/>
          </p:cNvSpPr>
          <p:nvPr/>
        </p:nvSpPr>
        <p:spPr bwMode="auto">
          <a:xfrm>
            <a:off x="8020050" y="4781550"/>
            <a:ext cx="312738" cy="369888"/>
          </a:xfrm>
          <a:prstGeom prst="rect">
            <a:avLst/>
          </a:prstGeom>
          <a:solidFill>
            <a:schemeClr val="bg1"/>
          </a:solidFill>
          <a:ln w="9525">
            <a:noFill/>
            <a:miter lim="800000"/>
            <a:headEnd/>
            <a:tailEnd/>
          </a:ln>
        </p:spPr>
        <p:txBody>
          <a:bodyPr wrap="none">
            <a:spAutoFit/>
          </a:bodyPr>
          <a:lstStyle/>
          <a:p>
            <a:r>
              <a:rPr lang="en-CA"/>
              <a:t>9</a:t>
            </a:r>
          </a:p>
        </p:txBody>
      </p:sp>
      <p:sp>
        <p:nvSpPr>
          <p:cNvPr id="56" name="TextBox 55"/>
          <p:cNvSpPr txBox="1">
            <a:spLocks noChangeArrowheads="1"/>
          </p:cNvSpPr>
          <p:nvPr/>
        </p:nvSpPr>
        <p:spPr bwMode="auto">
          <a:xfrm>
            <a:off x="8332788" y="4795838"/>
            <a:ext cx="312737" cy="369887"/>
          </a:xfrm>
          <a:prstGeom prst="rect">
            <a:avLst/>
          </a:prstGeom>
          <a:solidFill>
            <a:schemeClr val="bg1"/>
          </a:solidFill>
          <a:ln w="9525">
            <a:noFill/>
            <a:miter lim="800000"/>
            <a:headEnd/>
            <a:tailEnd/>
          </a:ln>
        </p:spPr>
        <p:txBody>
          <a:bodyPr wrap="none">
            <a:spAutoFit/>
          </a:bodyPr>
          <a:lstStyle/>
          <a:p>
            <a:r>
              <a:rPr lang="en-CA"/>
              <a:t>9</a:t>
            </a:r>
          </a:p>
        </p:txBody>
      </p:sp>
      <p:sp>
        <p:nvSpPr>
          <p:cNvPr id="19" name="Rectangle 18"/>
          <p:cNvSpPr/>
          <p:nvPr/>
        </p:nvSpPr>
        <p:spPr>
          <a:xfrm>
            <a:off x="6972300" y="5429250"/>
            <a:ext cx="2000250" cy="1428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8" name="Rectangle 17"/>
          <p:cNvSpPr/>
          <p:nvPr/>
        </p:nvSpPr>
        <p:spPr>
          <a:xfrm>
            <a:off x="6926263" y="2487613"/>
            <a:ext cx="2000250" cy="26558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solidFill>
                <a:srgbClr val="FF0000"/>
              </a:solidFill>
            </a:endParaRPr>
          </a:p>
        </p:txBody>
      </p:sp>
      <p:sp>
        <p:nvSpPr>
          <p:cNvPr id="6182" name="TextBox 35"/>
          <p:cNvSpPr txBox="1">
            <a:spLocks noChangeArrowheads="1"/>
          </p:cNvSpPr>
          <p:nvPr/>
        </p:nvSpPr>
        <p:spPr bwMode="auto">
          <a:xfrm>
            <a:off x="7772400" y="4721225"/>
            <a:ext cx="1069975" cy="368300"/>
          </a:xfrm>
          <a:prstGeom prst="rect">
            <a:avLst/>
          </a:prstGeom>
          <a:noFill/>
          <a:ln w="25400">
            <a:solidFill>
              <a:srgbClr val="FF0000"/>
            </a:solidFill>
            <a:miter lim="800000"/>
            <a:headEnd/>
            <a:tailEnd/>
          </a:ln>
        </p:spPr>
        <p:txBody>
          <a:bodyPr wrap="none">
            <a:spAutoFit/>
          </a:bodyPr>
          <a:lstStyle/>
          <a:p>
            <a:r>
              <a:rPr lang="en-CA">
                <a:solidFill>
                  <a:srgbClr val="FF0000"/>
                </a:solidFill>
                <a:latin typeface="Times New Roman" pitchFamily="18" charset="0"/>
                <a:cs typeface="Times New Roman" pitchFamily="18" charset="0"/>
              </a:rPr>
              <a:t>TIME (s)</a:t>
            </a:r>
          </a:p>
        </p:txBody>
      </p:sp>
      <p:sp>
        <p:nvSpPr>
          <p:cNvPr id="37" name="Rectangle 36"/>
          <p:cNvSpPr/>
          <p:nvPr/>
        </p:nvSpPr>
        <p:spPr>
          <a:xfrm>
            <a:off x="7527925" y="4529138"/>
            <a:ext cx="1509713" cy="1000125"/>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4" name="Oval 33"/>
          <p:cNvSpPr/>
          <p:nvPr/>
        </p:nvSpPr>
        <p:spPr>
          <a:xfrm>
            <a:off x="8315325" y="5262563"/>
            <a:ext cx="44450" cy="539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188" name="Text Box 5"/>
          <p:cNvSpPr txBox="1">
            <a:spLocks noChangeArrowheads="1"/>
          </p:cNvSpPr>
          <p:nvPr/>
        </p:nvSpPr>
        <p:spPr bwMode="auto">
          <a:xfrm>
            <a:off x="5084763" y="6613525"/>
            <a:ext cx="4059237" cy="244475"/>
          </a:xfrm>
          <a:prstGeom prst="rect">
            <a:avLst/>
          </a:prstGeom>
          <a:noFill/>
          <a:ln w="9525">
            <a:noFill/>
            <a:miter lim="800000"/>
            <a:headEnd/>
            <a:tailEnd/>
          </a:ln>
        </p:spPr>
        <p:txBody>
          <a:bodyPr wrap="none">
            <a:spAutoFit/>
          </a:bodyPr>
          <a:lstStyle/>
          <a:p>
            <a:r>
              <a:rPr lang="en-US" sz="1000"/>
              <a:t>© Copyright all rights reserved to Homework depot: </a:t>
            </a:r>
            <a:r>
              <a:rPr lang="en-US" sz="1000">
                <a:hlinkClick r:id="rId5"/>
              </a:rPr>
              <a:t>www.BCMath.ca</a:t>
            </a:r>
            <a:r>
              <a:rPr lang="en-US" sz="1000"/>
              <a:t> </a:t>
            </a:r>
          </a:p>
        </p:txBody>
      </p:sp>
      <p:cxnSp>
        <p:nvCxnSpPr>
          <p:cNvPr id="51" name="Straight Connector 50"/>
          <p:cNvCxnSpPr/>
          <p:nvPr/>
        </p:nvCxnSpPr>
        <p:spPr>
          <a:xfrm flipV="1">
            <a:off x="2555776" y="1772816"/>
            <a:ext cx="0" cy="3744416"/>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path" presetSubtype="0" repeatCount="11000" fill="hold" grpId="0" nodeType="clickEffect">
                                  <p:stCondLst>
                                    <p:cond delay="0"/>
                                  </p:stCondLst>
                                  <p:childTnLst>
                                    <p:animMotion origin="layout" path="M -3.88889E-6 -1.48148E-6 L 0.00105 0.40602 " pathEditMode="relative" rAng="0" ptsTypes="AA">
                                      <p:cBhvr>
                                        <p:cTn id="6" dur="1000" fill="hold"/>
                                        <p:tgtEl>
                                          <p:spTgt spid="17"/>
                                        </p:tgtEl>
                                        <p:attrNameLst>
                                          <p:attrName>ppt_x</p:attrName>
                                          <p:attrName>ppt_y</p:attrName>
                                        </p:attrNameLst>
                                      </p:cBhvr>
                                      <p:rCtr x="1" y="203"/>
                                    </p:animMotion>
                                  </p:childTnLst>
                                </p:cTn>
                              </p:par>
                              <p:par>
                                <p:cTn id="7" presetID="44" presetClass="path" presetSubtype="0" fill="hold" grpId="0" nodeType="withEffect">
                                  <p:stCondLst>
                                    <p:cond delay="0"/>
                                  </p:stCondLst>
                                  <p:childTnLst>
                                    <p:animMotion origin="layout" path="M -4.44444E-6 2.96296E-6 L 0.10678 -0.39121 C 0.129 -0.47963 0.1625 -0.52871 0.1974 -0.52871 C 0.23733 -0.52871 0.2691 -0.47963 0.29132 -0.39121 L 0.4132 0.0618 " pathEditMode="relative" rAng="0" ptsTypes="FffFF">
                                      <p:cBhvr>
                                        <p:cTn id="8" dur="4900" fill="hold"/>
                                        <p:tgtEl>
                                          <p:spTgt spid="13"/>
                                        </p:tgtEl>
                                        <p:attrNameLst>
                                          <p:attrName>ppt_x</p:attrName>
                                          <p:attrName>ppt_y</p:attrName>
                                        </p:attrNameLst>
                                      </p:cBhvr>
                                      <p:rCtr x="207" y="-234"/>
                                    </p:animMotion>
                                  </p:childTnLst>
                                </p:cTn>
                              </p:par>
                              <p:par>
                                <p:cTn id="9" presetID="42" presetClass="path" presetSubtype="0" decel="50000" fill="hold" grpId="0" nodeType="withEffect">
                                  <p:stCondLst>
                                    <p:cond delay="900"/>
                                  </p:stCondLst>
                                  <p:childTnLst>
                                    <p:animMotion origin="layout" path="M -4.72222E-6 -4.07407E-6 L -4.72222E-6 0.04908 " pathEditMode="relative" rAng="0" ptsTypes="AA">
                                      <p:cBhvr>
                                        <p:cTn id="10" dur="50" fill="hold"/>
                                        <p:tgtEl>
                                          <p:spTgt spid="25"/>
                                        </p:tgtEl>
                                        <p:attrNameLst>
                                          <p:attrName>ppt_x</p:attrName>
                                          <p:attrName>ppt_y</p:attrName>
                                        </p:attrNameLst>
                                      </p:cBhvr>
                                      <p:rCtr x="0" y="25"/>
                                    </p:animMotion>
                                  </p:childTnLst>
                                </p:cTn>
                              </p:par>
                              <p:par>
                                <p:cTn id="11" presetID="42" presetClass="path" presetSubtype="0" decel="50000" fill="hold" grpId="0" nodeType="withEffect">
                                  <p:stCondLst>
                                    <p:cond delay="1900"/>
                                  </p:stCondLst>
                                  <p:childTnLst>
                                    <p:animMotion origin="layout" path="M -1.38889E-6 -4.07407E-6 L -1.38889E-6 0.04792 " pathEditMode="relative" rAng="0" ptsTypes="AA">
                                      <p:cBhvr>
                                        <p:cTn id="12" dur="50" fill="hold"/>
                                        <p:tgtEl>
                                          <p:spTgt spid="26"/>
                                        </p:tgtEl>
                                        <p:attrNameLst>
                                          <p:attrName>ppt_x</p:attrName>
                                          <p:attrName>ppt_y</p:attrName>
                                        </p:attrNameLst>
                                      </p:cBhvr>
                                      <p:rCtr x="0" y="24"/>
                                    </p:animMotion>
                                  </p:childTnLst>
                                </p:cTn>
                              </p:par>
                              <p:par>
                                <p:cTn id="13" presetID="42" presetClass="path" presetSubtype="0" decel="50000" fill="hold" grpId="0" nodeType="withEffect">
                                  <p:stCondLst>
                                    <p:cond delay="2900"/>
                                  </p:stCondLst>
                                  <p:childTnLst>
                                    <p:animMotion origin="layout" path="M 4.44444E-6 -4.07407E-6 L 4.44444E-6 0.04699 " pathEditMode="relative" rAng="0" ptsTypes="AA">
                                      <p:cBhvr>
                                        <p:cTn id="14" dur="50" fill="hold"/>
                                        <p:tgtEl>
                                          <p:spTgt spid="27"/>
                                        </p:tgtEl>
                                        <p:attrNameLst>
                                          <p:attrName>ppt_x</p:attrName>
                                          <p:attrName>ppt_y</p:attrName>
                                        </p:attrNameLst>
                                      </p:cBhvr>
                                      <p:rCtr x="0" y="23"/>
                                    </p:animMotion>
                                  </p:childTnLst>
                                </p:cTn>
                              </p:par>
                              <p:par>
                                <p:cTn id="15" presetID="42" presetClass="path" presetSubtype="0" decel="50000" fill="hold" grpId="0" nodeType="withEffect">
                                  <p:stCondLst>
                                    <p:cond delay="3900"/>
                                  </p:stCondLst>
                                  <p:childTnLst>
                                    <p:animMotion origin="layout" path="M -3.33333E-6 -4.07407E-6 L -3.33333E-6 0.04676 " pathEditMode="relative" rAng="0" ptsTypes="AA">
                                      <p:cBhvr>
                                        <p:cTn id="16" dur="50" fill="hold"/>
                                        <p:tgtEl>
                                          <p:spTgt spid="28"/>
                                        </p:tgtEl>
                                        <p:attrNameLst>
                                          <p:attrName>ppt_x</p:attrName>
                                          <p:attrName>ppt_y</p:attrName>
                                        </p:attrNameLst>
                                      </p:cBhvr>
                                      <p:rCtr x="0" y="23"/>
                                    </p:animMotion>
                                  </p:childTnLst>
                                </p:cTn>
                              </p:par>
                              <p:par>
                                <p:cTn id="17" presetID="42" presetClass="path" presetSubtype="0" decel="50000" fill="hold" grpId="0" nodeType="withEffect">
                                  <p:stCondLst>
                                    <p:cond delay="4900"/>
                                  </p:stCondLst>
                                  <p:childTnLst>
                                    <p:animMotion origin="layout" path="M -1.11111E-6 -4.07407E-6 L -1.11111E-6 0.04699 " pathEditMode="relative" rAng="0" ptsTypes="AA">
                                      <p:cBhvr>
                                        <p:cTn id="18" dur="50" fill="hold"/>
                                        <p:tgtEl>
                                          <p:spTgt spid="29"/>
                                        </p:tgtEl>
                                        <p:attrNameLst>
                                          <p:attrName>ppt_x</p:attrName>
                                          <p:attrName>ppt_y</p:attrName>
                                        </p:attrNameLst>
                                      </p:cBhvr>
                                      <p:rCtr x="0" y="23"/>
                                    </p:animMotion>
                                  </p:childTnLst>
                                </p:cTn>
                              </p:par>
                              <p:par>
                                <p:cTn id="19" presetID="42" presetClass="path" presetSubtype="0" decel="50000" fill="hold" grpId="0" nodeType="withEffect">
                                  <p:stCondLst>
                                    <p:cond delay="5900"/>
                                  </p:stCondLst>
                                  <p:childTnLst>
                                    <p:animMotion origin="layout" path="M -0.00053 0.0007 L -0.00018 0.0463 " pathEditMode="relative" rAng="0" ptsTypes="AA">
                                      <p:cBhvr>
                                        <p:cTn id="20" dur="50" fill="hold"/>
                                        <p:tgtEl>
                                          <p:spTgt spid="30"/>
                                        </p:tgtEl>
                                        <p:attrNameLst>
                                          <p:attrName>ppt_x</p:attrName>
                                          <p:attrName>ppt_y</p:attrName>
                                        </p:attrNameLst>
                                      </p:cBhvr>
                                      <p:rCtr x="0" y="23"/>
                                    </p:animMotion>
                                  </p:childTnLst>
                                </p:cTn>
                              </p:par>
                              <p:par>
                                <p:cTn id="21" presetID="42" presetClass="path" presetSubtype="0" decel="50000" fill="hold" grpId="0" nodeType="withEffect">
                                  <p:stCondLst>
                                    <p:cond delay="6900"/>
                                  </p:stCondLst>
                                  <p:childTnLst>
                                    <p:animMotion origin="layout" path="M -3.05556E-6 -4.07407E-6 L -3.05556E-6 0.04607 " pathEditMode="relative" rAng="0" ptsTypes="AA">
                                      <p:cBhvr>
                                        <p:cTn id="22" dur="50" fill="hold"/>
                                        <p:tgtEl>
                                          <p:spTgt spid="31"/>
                                        </p:tgtEl>
                                        <p:attrNameLst>
                                          <p:attrName>ppt_x</p:attrName>
                                          <p:attrName>ppt_y</p:attrName>
                                        </p:attrNameLst>
                                      </p:cBhvr>
                                      <p:rCtr x="0" y="23"/>
                                    </p:animMotion>
                                  </p:childTnLst>
                                </p:cTn>
                              </p:par>
                              <p:par>
                                <p:cTn id="23" presetID="42" presetClass="path" presetSubtype="0" decel="50000" fill="hold" grpId="0" nodeType="withEffect">
                                  <p:stCondLst>
                                    <p:cond delay="7900"/>
                                  </p:stCondLst>
                                  <p:childTnLst>
                                    <p:animMotion origin="layout" path="M 2.77778E-6 -4.07407E-6 L 0.00052 0.04537 " pathEditMode="relative" rAng="0" ptsTypes="AA">
                                      <p:cBhvr>
                                        <p:cTn id="24" dur="50" fill="hold"/>
                                        <p:tgtEl>
                                          <p:spTgt spid="32"/>
                                        </p:tgtEl>
                                        <p:attrNameLst>
                                          <p:attrName>ppt_x</p:attrName>
                                          <p:attrName>ppt_y</p:attrName>
                                        </p:attrNameLst>
                                      </p:cBhvr>
                                      <p:rCtr x="0" y="23"/>
                                    </p:animMotion>
                                  </p:childTnLst>
                                </p:cTn>
                              </p:par>
                              <p:par>
                                <p:cTn id="25" presetID="42" presetClass="path" presetSubtype="0" decel="50000" fill="hold" grpId="0" nodeType="withEffect">
                                  <p:stCondLst>
                                    <p:cond delay="8900"/>
                                  </p:stCondLst>
                                  <p:childTnLst>
                                    <p:animMotion origin="layout" path="M 5E-6 -4.07407E-6 L -0.00052 0.04514 " pathEditMode="relative" rAng="0" ptsTypes="AA">
                                      <p:cBhvr>
                                        <p:cTn id="26" dur="50" fill="hold"/>
                                        <p:tgtEl>
                                          <p:spTgt spid="33"/>
                                        </p:tgtEl>
                                        <p:attrNameLst>
                                          <p:attrName>ppt_x</p:attrName>
                                          <p:attrName>ppt_y</p:attrName>
                                        </p:attrNameLst>
                                      </p:cBhvr>
                                      <p:rCtr x="0" y="22"/>
                                    </p:animMotion>
                                  </p:childTnLst>
                                </p:cTn>
                              </p:par>
                              <p:par>
                                <p:cTn id="27" presetID="42" presetClass="path" presetSubtype="0" decel="50000" fill="hold" grpId="0" nodeType="withEffect">
                                  <p:stCondLst>
                                    <p:cond delay="9800"/>
                                  </p:stCondLst>
                                  <p:childTnLst>
                                    <p:animMotion origin="layout" path="M 1.38889E-6 -1.37899E-6 L 0.00017 0.04396 " pathEditMode="relative" rAng="0" ptsTypes="AA">
                                      <p:cBhvr>
                                        <p:cTn id="28" dur="50" fill="hold"/>
                                        <p:tgtEl>
                                          <p:spTgt spid="56"/>
                                        </p:tgtEl>
                                        <p:attrNameLst>
                                          <p:attrName>ppt_x</p:attrName>
                                          <p:attrName>ppt_y</p:attrName>
                                        </p:attrNameLst>
                                      </p:cBhvr>
                                      <p:rCtr x="0" y="2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7" grpId="0"/>
      <p:bldP spid="25" grpId="0" animBg="1"/>
      <p:bldP spid="26" grpId="0" animBg="1"/>
      <p:bldP spid="27" grpId="0" animBg="1"/>
      <p:bldP spid="28" grpId="0" animBg="1"/>
      <p:bldP spid="29" grpId="0" animBg="1"/>
      <p:bldP spid="30" grpId="0" animBg="1"/>
      <p:bldP spid="31" grpId="0" animBg="1"/>
      <p:bldP spid="32" grpId="0" animBg="1"/>
      <p:bldP spid="33" grpId="0" animBg="1"/>
      <p:bldP spid="5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206375" y="-415925"/>
            <a:ext cx="8686800" cy="1939925"/>
          </a:xfrm>
        </p:spPr>
        <p:txBody>
          <a:bodyPr>
            <a:normAutofit fontScale="90000"/>
          </a:bodyPr>
          <a:lstStyle/>
          <a:p>
            <a:pPr fontAlgn="auto">
              <a:spcAft>
                <a:spcPts val="0"/>
              </a:spcAft>
              <a:defRPr/>
            </a:pPr>
            <a:r>
              <a:rPr lang="en-CA" sz="2500" dirty="0">
                <a:latin typeface="Times New Roman" pitchFamily="18" charset="0"/>
                <a:cs typeface="Times New Roman" pitchFamily="18" charset="0"/>
              </a:rPr>
              <a:t>A rock is thrown into the air.  The height of the rock is given by the formula:                                              where “h” is the height in meters and “t” is the time after the rock is thrown in seconds. When will the rock be at the maximum height? </a:t>
            </a:r>
            <a:endParaRPr lang="en-CA" dirty="0">
              <a:latin typeface="Times New Roman" pitchFamily="18" charset="0"/>
              <a:cs typeface="Times New Roman" pitchFamily="18" charset="0"/>
            </a:endParaRPr>
          </a:p>
        </p:txBody>
      </p:sp>
      <p:graphicFrame>
        <p:nvGraphicFramePr>
          <p:cNvPr id="6146" name="Object 2"/>
          <p:cNvGraphicFramePr>
            <a:graphicFrameLocks noChangeAspect="1"/>
          </p:cNvGraphicFramePr>
          <p:nvPr/>
        </p:nvGraphicFramePr>
        <p:xfrm>
          <a:off x="2514600" y="376237"/>
          <a:ext cx="3032125" cy="461963"/>
        </p:xfrm>
        <a:graphic>
          <a:graphicData uri="http://schemas.openxmlformats.org/presentationml/2006/ole">
            <mc:AlternateContent xmlns:mc="http://schemas.openxmlformats.org/markup-compatibility/2006">
              <mc:Choice xmlns:v="urn:schemas-microsoft-com:vml" Requires="v">
                <p:oleObj name="Equation" r:id="rId3" imgW="1333500" imgH="203200" progId="Equation.DSMT4">
                  <p:embed/>
                </p:oleObj>
              </mc:Choice>
              <mc:Fallback>
                <p:oleObj name="Equation" r:id="rId3" imgW="1333500" imgH="203200" progId="Equation.DSMT4">
                  <p:embed/>
                  <p:pic>
                    <p:nvPicPr>
                      <p:cNvPr id="6146"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4600" y="376237"/>
                        <a:ext cx="3032125" cy="461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 name="Group 4"/>
          <p:cNvGrpSpPr>
            <a:grpSpLocks/>
          </p:cNvGrpSpPr>
          <p:nvPr/>
        </p:nvGrpSpPr>
        <p:grpSpPr bwMode="auto">
          <a:xfrm>
            <a:off x="306388" y="5797550"/>
            <a:ext cx="447675" cy="474663"/>
            <a:chOff x="3352800" y="2998694"/>
            <a:chExt cx="950259" cy="1075765"/>
          </a:xfrm>
        </p:grpSpPr>
        <p:sp>
          <p:nvSpPr>
            <p:cNvPr id="6" name="Flowchart: Delay 5"/>
            <p:cNvSpPr/>
            <p:nvPr/>
          </p:nvSpPr>
          <p:spPr>
            <a:xfrm rot="16200000">
              <a:off x="3490527" y="3571941"/>
              <a:ext cx="651216" cy="353821"/>
            </a:xfrm>
            <a:prstGeom prst="flowChartDelay">
              <a:avLst/>
            </a:prstGeom>
            <a:solidFill>
              <a:srgbClr val="FF0000">
                <a:alpha val="7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p>
          </p:txBody>
        </p:sp>
        <p:sp>
          <p:nvSpPr>
            <p:cNvPr id="7" name="Oval 6"/>
            <p:cNvSpPr/>
            <p:nvPr/>
          </p:nvSpPr>
          <p:spPr>
            <a:xfrm>
              <a:off x="3571830" y="3070651"/>
              <a:ext cx="498717" cy="500105"/>
            </a:xfrm>
            <a:prstGeom prst="ellipse">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p>
          </p:txBody>
        </p:sp>
        <p:sp>
          <p:nvSpPr>
            <p:cNvPr id="8" name="Pie 7"/>
            <p:cNvSpPr/>
            <p:nvPr/>
          </p:nvSpPr>
          <p:spPr>
            <a:xfrm>
              <a:off x="3578570" y="2998694"/>
              <a:ext cx="495349" cy="510898"/>
            </a:xfrm>
            <a:prstGeom prst="pie">
              <a:avLst>
                <a:gd name="adj1" fmla="val 9548722"/>
                <a:gd name="adj2" fmla="val 788036"/>
              </a:avLst>
            </a:prstGeom>
            <a:gradFill>
              <a:gsLst>
                <a:gs pos="0">
                  <a:srgbClr val="000000"/>
                </a:gs>
                <a:gs pos="39999">
                  <a:srgbClr val="0A128C"/>
                </a:gs>
                <a:gs pos="70000">
                  <a:srgbClr val="181CC7"/>
                </a:gs>
                <a:gs pos="88000">
                  <a:srgbClr val="7005D4"/>
                </a:gs>
                <a:gs pos="100000">
                  <a:srgbClr val="8C3D91"/>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solidFill>
                  <a:schemeClr val="tx1"/>
                </a:solidFill>
              </a:endParaRPr>
            </a:p>
          </p:txBody>
        </p:sp>
        <p:sp>
          <p:nvSpPr>
            <p:cNvPr id="9" name="Diagonal Stripe 8"/>
            <p:cNvSpPr/>
            <p:nvPr/>
          </p:nvSpPr>
          <p:spPr>
            <a:xfrm>
              <a:off x="4020003" y="3347689"/>
              <a:ext cx="283056" cy="323809"/>
            </a:xfrm>
            <a:prstGeom prst="diagStripe">
              <a:avLst/>
            </a:prstGeom>
            <a:solidFill>
              <a:srgbClr val="FF0000">
                <a:alpha val="7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solidFill>
                  <a:schemeClr val="tx1"/>
                </a:solidFill>
              </a:endParaRPr>
            </a:p>
          </p:txBody>
        </p:sp>
        <p:sp>
          <p:nvSpPr>
            <p:cNvPr id="10" name="Diagonal Stripe 9"/>
            <p:cNvSpPr/>
            <p:nvPr/>
          </p:nvSpPr>
          <p:spPr>
            <a:xfrm flipH="1">
              <a:off x="3352800" y="3380068"/>
              <a:ext cx="283056" cy="323809"/>
            </a:xfrm>
            <a:prstGeom prst="diagStripe">
              <a:avLst/>
            </a:prstGeom>
            <a:solidFill>
              <a:srgbClr val="FF0000">
                <a:alpha val="7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solidFill>
                  <a:schemeClr val="tx1"/>
                </a:solidFill>
              </a:endParaRPr>
            </a:p>
          </p:txBody>
        </p:sp>
      </p:grpSp>
      <p:cxnSp>
        <p:nvCxnSpPr>
          <p:cNvPr id="12" name="Straight Connector 11"/>
          <p:cNvCxnSpPr/>
          <p:nvPr/>
        </p:nvCxnSpPr>
        <p:spPr>
          <a:xfrm>
            <a:off x="163513" y="6297613"/>
            <a:ext cx="4714875" cy="0"/>
          </a:xfrm>
          <a:prstGeom prst="line">
            <a:avLst/>
          </a:prstGeom>
          <a:ln w="3492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735013" y="5797550"/>
            <a:ext cx="142875" cy="14287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p>
        </p:txBody>
      </p:sp>
      <p:sp>
        <p:nvSpPr>
          <p:cNvPr id="17" name="TextBox 16"/>
          <p:cNvSpPr txBox="1">
            <a:spLocks noChangeArrowheads="1"/>
          </p:cNvSpPr>
          <p:nvPr/>
        </p:nvSpPr>
        <p:spPr bwMode="auto">
          <a:xfrm>
            <a:off x="8302625" y="2632075"/>
            <a:ext cx="312738" cy="2862263"/>
          </a:xfrm>
          <a:prstGeom prst="rect">
            <a:avLst/>
          </a:prstGeom>
          <a:noFill/>
          <a:ln w="9525">
            <a:noFill/>
            <a:miter lim="800000"/>
            <a:headEnd/>
            <a:tailEnd/>
          </a:ln>
        </p:spPr>
        <p:txBody>
          <a:bodyPr wrap="none">
            <a:spAutoFit/>
          </a:bodyPr>
          <a:lstStyle/>
          <a:p>
            <a:r>
              <a:rPr lang="en-CA"/>
              <a:t>9</a:t>
            </a:r>
          </a:p>
          <a:p>
            <a:r>
              <a:rPr lang="en-CA"/>
              <a:t>8</a:t>
            </a:r>
          </a:p>
          <a:p>
            <a:r>
              <a:rPr lang="en-CA"/>
              <a:t>7</a:t>
            </a:r>
          </a:p>
          <a:p>
            <a:r>
              <a:rPr lang="en-CA"/>
              <a:t>6</a:t>
            </a:r>
          </a:p>
          <a:p>
            <a:r>
              <a:rPr lang="en-CA"/>
              <a:t>5</a:t>
            </a:r>
          </a:p>
          <a:p>
            <a:r>
              <a:rPr lang="en-CA"/>
              <a:t>4</a:t>
            </a:r>
          </a:p>
          <a:p>
            <a:r>
              <a:rPr lang="en-CA"/>
              <a:t>3</a:t>
            </a:r>
          </a:p>
          <a:p>
            <a:r>
              <a:rPr lang="en-CA"/>
              <a:t>2</a:t>
            </a:r>
          </a:p>
          <a:p>
            <a:r>
              <a:rPr lang="en-CA"/>
              <a:t>1</a:t>
            </a:r>
          </a:p>
          <a:p>
            <a:r>
              <a:rPr lang="en-CA"/>
              <a:t>0</a:t>
            </a:r>
          </a:p>
        </p:txBody>
      </p:sp>
      <p:sp>
        <p:nvSpPr>
          <p:cNvPr id="6169" name="TextBox 19"/>
          <p:cNvSpPr txBox="1">
            <a:spLocks noChangeArrowheads="1"/>
          </p:cNvSpPr>
          <p:nvPr/>
        </p:nvSpPr>
        <p:spPr bwMode="auto">
          <a:xfrm>
            <a:off x="8016875" y="5103813"/>
            <a:ext cx="312738" cy="369887"/>
          </a:xfrm>
          <a:prstGeom prst="rect">
            <a:avLst/>
          </a:prstGeom>
          <a:noFill/>
          <a:ln w="9525">
            <a:noFill/>
            <a:miter lim="800000"/>
            <a:headEnd/>
            <a:tailEnd/>
          </a:ln>
        </p:spPr>
        <p:txBody>
          <a:bodyPr wrap="none">
            <a:spAutoFit/>
          </a:bodyPr>
          <a:lstStyle/>
          <a:p>
            <a:r>
              <a:rPr lang="en-CA"/>
              <a:t>0</a:t>
            </a:r>
          </a:p>
        </p:txBody>
      </p:sp>
      <p:sp>
        <p:nvSpPr>
          <p:cNvPr id="25" name="TextBox 24"/>
          <p:cNvSpPr txBox="1">
            <a:spLocks noChangeArrowheads="1"/>
          </p:cNvSpPr>
          <p:nvPr/>
        </p:nvSpPr>
        <p:spPr bwMode="auto">
          <a:xfrm>
            <a:off x="8021638" y="4781550"/>
            <a:ext cx="312737" cy="369888"/>
          </a:xfrm>
          <a:prstGeom prst="rect">
            <a:avLst/>
          </a:prstGeom>
          <a:solidFill>
            <a:schemeClr val="bg1"/>
          </a:solidFill>
          <a:ln w="9525">
            <a:noFill/>
            <a:miter lim="800000"/>
            <a:headEnd/>
            <a:tailEnd/>
          </a:ln>
        </p:spPr>
        <p:txBody>
          <a:bodyPr wrap="none">
            <a:spAutoFit/>
          </a:bodyPr>
          <a:lstStyle/>
          <a:p>
            <a:r>
              <a:rPr lang="en-CA"/>
              <a:t>1</a:t>
            </a:r>
          </a:p>
        </p:txBody>
      </p:sp>
      <p:sp>
        <p:nvSpPr>
          <p:cNvPr id="26" name="TextBox 25"/>
          <p:cNvSpPr txBox="1">
            <a:spLocks noChangeArrowheads="1"/>
          </p:cNvSpPr>
          <p:nvPr/>
        </p:nvSpPr>
        <p:spPr bwMode="auto">
          <a:xfrm>
            <a:off x="8020050" y="4781550"/>
            <a:ext cx="312738" cy="369888"/>
          </a:xfrm>
          <a:prstGeom prst="rect">
            <a:avLst/>
          </a:prstGeom>
          <a:solidFill>
            <a:schemeClr val="bg1"/>
          </a:solidFill>
          <a:ln w="9525">
            <a:noFill/>
            <a:miter lim="800000"/>
            <a:headEnd/>
            <a:tailEnd/>
          </a:ln>
        </p:spPr>
        <p:txBody>
          <a:bodyPr wrap="none">
            <a:spAutoFit/>
          </a:bodyPr>
          <a:lstStyle/>
          <a:p>
            <a:r>
              <a:rPr lang="en-CA"/>
              <a:t>2</a:t>
            </a:r>
          </a:p>
        </p:txBody>
      </p:sp>
      <p:sp>
        <p:nvSpPr>
          <p:cNvPr id="27" name="TextBox 26"/>
          <p:cNvSpPr txBox="1">
            <a:spLocks noChangeArrowheads="1"/>
          </p:cNvSpPr>
          <p:nvPr/>
        </p:nvSpPr>
        <p:spPr bwMode="auto">
          <a:xfrm>
            <a:off x="8020050" y="4781550"/>
            <a:ext cx="312738" cy="369888"/>
          </a:xfrm>
          <a:prstGeom prst="rect">
            <a:avLst/>
          </a:prstGeom>
          <a:solidFill>
            <a:schemeClr val="bg1"/>
          </a:solidFill>
          <a:ln w="9525">
            <a:noFill/>
            <a:miter lim="800000"/>
            <a:headEnd/>
            <a:tailEnd/>
          </a:ln>
        </p:spPr>
        <p:txBody>
          <a:bodyPr wrap="none">
            <a:spAutoFit/>
          </a:bodyPr>
          <a:lstStyle/>
          <a:p>
            <a:r>
              <a:rPr lang="en-CA"/>
              <a:t>3</a:t>
            </a:r>
          </a:p>
        </p:txBody>
      </p:sp>
      <p:sp>
        <p:nvSpPr>
          <p:cNvPr id="28" name="TextBox 27"/>
          <p:cNvSpPr txBox="1">
            <a:spLocks noChangeArrowheads="1"/>
          </p:cNvSpPr>
          <p:nvPr/>
        </p:nvSpPr>
        <p:spPr bwMode="auto">
          <a:xfrm>
            <a:off x="8020050" y="4781550"/>
            <a:ext cx="312738" cy="369888"/>
          </a:xfrm>
          <a:prstGeom prst="rect">
            <a:avLst/>
          </a:prstGeom>
          <a:solidFill>
            <a:schemeClr val="bg1"/>
          </a:solidFill>
          <a:ln w="9525">
            <a:noFill/>
            <a:miter lim="800000"/>
            <a:headEnd/>
            <a:tailEnd/>
          </a:ln>
        </p:spPr>
        <p:txBody>
          <a:bodyPr wrap="none">
            <a:spAutoFit/>
          </a:bodyPr>
          <a:lstStyle/>
          <a:p>
            <a:r>
              <a:rPr lang="en-CA"/>
              <a:t>4</a:t>
            </a:r>
          </a:p>
        </p:txBody>
      </p:sp>
      <p:sp>
        <p:nvSpPr>
          <p:cNvPr id="29" name="TextBox 28"/>
          <p:cNvSpPr txBox="1">
            <a:spLocks noChangeArrowheads="1"/>
          </p:cNvSpPr>
          <p:nvPr/>
        </p:nvSpPr>
        <p:spPr bwMode="auto">
          <a:xfrm>
            <a:off x="8020050" y="4781550"/>
            <a:ext cx="312738" cy="369888"/>
          </a:xfrm>
          <a:prstGeom prst="rect">
            <a:avLst/>
          </a:prstGeom>
          <a:solidFill>
            <a:schemeClr val="bg1"/>
          </a:solidFill>
          <a:ln w="9525">
            <a:noFill/>
            <a:miter lim="800000"/>
            <a:headEnd/>
            <a:tailEnd/>
          </a:ln>
        </p:spPr>
        <p:txBody>
          <a:bodyPr wrap="none">
            <a:spAutoFit/>
          </a:bodyPr>
          <a:lstStyle/>
          <a:p>
            <a:r>
              <a:rPr lang="en-CA"/>
              <a:t>5</a:t>
            </a:r>
          </a:p>
        </p:txBody>
      </p:sp>
      <p:sp>
        <p:nvSpPr>
          <p:cNvPr id="30" name="TextBox 29"/>
          <p:cNvSpPr txBox="1">
            <a:spLocks noChangeArrowheads="1"/>
          </p:cNvSpPr>
          <p:nvPr/>
        </p:nvSpPr>
        <p:spPr bwMode="auto">
          <a:xfrm>
            <a:off x="8020050" y="4781550"/>
            <a:ext cx="312738" cy="369888"/>
          </a:xfrm>
          <a:prstGeom prst="rect">
            <a:avLst/>
          </a:prstGeom>
          <a:solidFill>
            <a:schemeClr val="bg1"/>
          </a:solidFill>
          <a:ln w="9525">
            <a:noFill/>
            <a:miter lim="800000"/>
            <a:headEnd/>
            <a:tailEnd/>
          </a:ln>
        </p:spPr>
        <p:txBody>
          <a:bodyPr wrap="none">
            <a:spAutoFit/>
          </a:bodyPr>
          <a:lstStyle/>
          <a:p>
            <a:r>
              <a:rPr lang="en-CA"/>
              <a:t>6</a:t>
            </a:r>
          </a:p>
        </p:txBody>
      </p:sp>
      <p:sp>
        <p:nvSpPr>
          <p:cNvPr id="31" name="TextBox 30"/>
          <p:cNvSpPr txBox="1">
            <a:spLocks noChangeArrowheads="1"/>
          </p:cNvSpPr>
          <p:nvPr/>
        </p:nvSpPr>
        <p:spPr bwMode="auto">
          <a:xfrm>
            <a:off x="8020050" y="4781550"/>
            <a:ext cx="312738" cy="369888"/>
          </a:xfrm>
          <a:prstGeom prst="rect">
            <a:avLst/>
          </a:prstGeom>
          <a:solidFill>
            <a:schemeClr val="bg1"/>
          </a:solidFill>
          <a:ln w="9525">
            <a:noFill/>
            <a:miter lim="800000"/>
            <a:headEnd/>
            <a:tailEnd/>
          </a:ln>
        </p:spPr>
        <p:txBody>
          <a:bodyPr wrap="none">
            <a:spAutoFit/>
          </a:bodyPr>
          <a:lstStyle/>
          <a:p>
            <a:r>
              <a:rPr lang="en-CA"/>
              <a:t>7</a:t>
            </a:r>
          </a:p>
        </p:txBody>
      </p:sp>
      <p:sp>
        <p:nvSpPr>
          <p:cNvPr id="32" name="TextBox 31"/>
          <p:cNvSpPr txBox="1">
            <a:spLocks noChangeArrowheads="1"/>
          </p:cNvSpPr>
          <p:nvPr/>
        </p:nvSpPr>
        <p:spPr bwMode="auto">
          <a:xfrm>
            <a:off x="8020050" y="4781550"/>
            <a:ext cx="312738" cy="369888"/>
          </a:xfrm>
          <a:prstGeom prst="rect">
            <a:avLst/>
          </a:prstGeom>
          <a:solidFill>
            <a:schemeClr val="bg1"/>
          </a:solidFill>
          <a:ln w="9525">
            <a:noFill/>
            <a:miter lim="800000"/>
            <a:headEnd/>
            <a:tailEnd/>
          </a:ln>
        </p:spPr>
        <p:txBody>
          <a:bodyPr wrap="none">
            <a:spAutoFit/>
          </a:bodyPr>
          <a:lstStyle/>
          <a:p>
            <a:r>
              <a:rPr lang="en-CA"/>
              <a:t>8</a:t>
            </a:r>
          </a:p>
        </p:txBody>
      </p:sp>
      <p:sp>
        <p:nvSpPr>
          <p:cNvPr id="33" name="TextBox 32"/>
          <p:cNvSpPr txBox="1">
            <a:spLocks noChangeArrowheads="1"/>
          </p:cNvSpPr>
          <p:nvPr/>
        </p:nvSpPr>
        <p:spPr bwMode="auto">
          <a:xfrm>
            <a:off x="8020050" y="4781550"/>
            <a:ext cx="312738" cy="369888"/>
          </a:xfrm>
          <a:prstGeom prst="rect">
            <a:avLst/>
          </a:prstGeom>
          <a:solidFill>
            <a:schemeClr val="bg1"/>
          </a:solidFill>
          <a:ln w="9525">
            <a:noFill/>
            <a:miter lim="800000"/>
            <a:headEnd/>
            <a:tailEnd/>
          </a:ln>
        </p:spPr>
        <p:txBody>
          <a:bodyPr wrap="none">
            <a:spAutoFit/>
          </a:bodyPr>
          <a:lstStyle/>
          <a:p>
            <a:r>
              <a:rPr lang="en-CA"/>
              <a:t>9</a:t>
            </a:r>
          </a:p>
        </p:txBody>
      </p:sp>
      <p:sp>
        <p:nvSpPr>
          <p:cNvPr id="56" name="TextBox 55"/>
          <p:cNvSpPr txBox="1">
            <a:spLocks noChangeArrowheads="1"/>
          </p:cNvSpPr>
          <p:nvPr/>
        </p:nvSpPr>
        <p:spPr bwMode="auto">
          <a:xfrm>
            <a:off x="8332788" y="4795838"/>
            <a:ext cx="312737" cy="369887"/>
          </a:xfrm>
          <a:prstGeom prst="rect">
            <a:avLst/>
          </a:prstGeom>
          <a:solidFill>
            <a:schemeClr val="bg1"/>
          </a:solidFill>
          <a:ln w="9525">
            <a:noFill/>
            <a:miter lim="800000"/>
            <a:headEnd/>
            <a:tailEnd/>
          </a:ln>
        </p:spPr>
        <p:txBody>
          <a:bodyPr wrap="none">
            <a:spAutoFit/>
          </a:bodyPr>
          <a:lstStyle/>
          <a:p>
            <a:r>
              <a:rPr lang="en-CA"/>
              <a:t>9</a:t>
            </a:r>
          </a:p>
        </p:txBody>
      </p:sp>
      <p:sp>
        <p:nvSpPr>
          <p:cNvPr id="19" name="Rectangle 18"/>
          <p:cNvSpPr/>
          <p:nvPr/>
        </p:nvSpPr>
        <p:spPr>
          <a:xfrm>
            <a:off x="6972300" y="5429250"/>
            <a:ext cx="2000250" cy="1428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8" name="Rectangle 17"/>
          <p:cNvSpPr/>
          <p:nvPr/>
        </p:nvSpPr>
        <p:spPr>
          <a:xfrm>
            <a:off x="6926263" y="2487613"/>
            <a:ext cx="2000250" cy="26558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solidFill>
                <a:srgbClr val="FF0000"/>
              </a:solidFill>
            </a:endParaRPr>
          </a:p>
        </p:txBody>
      </p:sp>
      <p:sp>
        <p:nvSpPr>
          <p:cNvPr id="6182" name="TextBox 35"/>
          <p:cNvSpPr txBox="1">
            <a:spLocks noChangeArrowheads="1"/>
          </p:cNvSpPr>
          <p:nvPr/>
        </p:nvSpPr>
        <p:spPr bwMode="auto">
          <a:xfrm>
            <a:off x="7772400" y="4721225"/>
            <a:ext cx="1069975" cy="368300"/>
          </a:xfrm>
          <a:prstGeom prst="rect">
            <a:avLst/>
          </a:prstGeom>
          <a:noFill/>
          <a:ln w="25400">
            <a:solidFill>
              <a:srgbClr val="FF0000"/>
            </a:solidFill>
            <a:miter lim="800000"/>
            <a:headEnd/>
            <a:tailEnd/>
          </a:ln>
        </p:spPr>
        <p:txBody>
          <a:bodyPr wrap="none">
            <a:spAutoFit/>
          </a:bodyPr>
          <a:lstStyle/>
          <a:p>
            <a:r>
              <a:rPr lang="en-CA">
                <a:solidFill>
                  <a:srgbClr val="FF0000"/>
                </a:solidFill>
                <a:latin typeface="Times New Roman" pitchFamily="18" charset="0"/>
                <a:cs typeface="Times New Roman" pitchFamily="18" charset="0"/>
              </a:rPr>
              <a:t>TIME (s)</a:t>
            </a:r>
          </a:p>
        </p:txBody>
      </p:sp>
      <p:sp>
        <p:nvSpPr>
          <p:cNvPr id="37" name="Rectangle 36"/>
          <p:cNvSpPr/>
          <p:nvPr/>
        </p:nvSpPr>
        <p:spPr>
          <a:xfrm>
            <a:off x="7527925" y="4529138"/>
            <a:ext cx="1509713" cy="1000125"/>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4" name="Oval 33"/>
          <p:cNvSpPr/>
          <p:nvPr/>
        </p:nvSpPr>
        <p:spPr>
          <a:xfrm>
            <a:off x="8315325" y="5262563"/>
            <a:ext cx="44450" cy="539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7" name="TextBox 56"/>
          <p:cNvSpPr txBox="1">
            <a:spLocks noChangeArrowheads="1"/>
          </p:cNvSpPr>
          <p:nvPr/>
        </p:nvSpPr>
        <p:spPr bwMode="auto">
          <a:xfrm>
            <a:off x="190500" y="1563688"/>
            <a:ext cx="7146508" cy="369332"/>
          </a:xfrm>
          <a:prstGeom prst="rect">
            <a:avLst/>
          </a:prstGeom>
          <a:noFill/>
          <a:ln w="9525">
            <a:noFill/>
            <a:miter lim="800000"/>
            <a:headEnd/>
            <a:tailEnd/>
          </a:ln>
        </p:spPr>
        <p:txBody>
          <a:bodyPr wrap="none">
            <a:spAutoFit/>
          </a:bodyPr>
          <a:lstStyle/>
          <a:p>
            <a:r>
              <a:rPr lang="en-CA" dirty="0">
                <a:solidFill>
                  <a:srgbClr val="FF0000"/>
                </a:solidFill>
              </a:rPr>
              <a:t>The rock will be at maximum height at the vertex of the equation:</a:t>
            </a:r>
          </a:p>
        </p:txBody>
      </p:sp>
      <p:graphicFrame>
        <p:nvGraphicFramePr>
          <p:cNvPr id="60" name="Object 4"/>
          <p:cNvGraphicFramePr>
            <a:graphicFrameLocks noChangeAspect="1"/>
          </p:cNvGraphicFramePr>
          <p:nvPr/>
        </p:nvGraphicFramePr>
        <p:xfrm>
          <a:off x="304801" y="2286001"/>
          <a:ext cx="2667000" cy="394760"/>
        </p:xfrm>
        <a:graphic>
          <a:graphicData uri="http://schemas.openxmlformats.org/presentationml/2006/ole">
            <mc:AlternateContent xmlns:mc="http://schemas.openxmlformats.org/markup-compatibility/2006">
              <mc:Choice xmlns:v="urn:schemas-microsoft-com:vml" Requires="v">
                <p:oleObj name="Equation" r:id="rId5" imgW="1371600" imgH="203040" progId="Equation.DSMT4">
                  <p:embed/>
                </p:oleObj>
              </mc:Choice>
              <mc:Fallback>
                <p:oleObj name="Equation" r:id="rId5" imgW="1371600" imgH="203040" progId="Equation.DSMT4">
                  <p:embed/>
                  <p:pic>
                    <p:nvPicPr>
                      <p:cNvPr id="6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1" y="2286001"/>
                        <a:ext cx="2667000" cy="39476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2" name="TextBox 61"/>
          <p:cNvSpPr txBox="1">
            <a:spLocks noChangeArrowheads="1"/>
          </p:cNvSpPr>
          <p:nvPr/>
        </p:nvSpPr>
        <p:spPr bwMode="auto">
          <a:xfrm>
            <a:off x="304800" y="1905000"/>
            <a:ext cx="4621778" cy="369332"/>
          </a:xfrm>
          <a:prstGeom prst="rect">
            <a:avLst/>
          </a:prstGeom>
          <a:noFill/>
          <a:ln w="9525">
            <a:noFill/>
            <a:miter lim="800000"/>
            <a:headEnd/>
            <a:tailEnd/>
          </a:ln>
        </p:spPr>
        <p:txBody>
          <a:bodyPr wrap="none">
            <a:spAutoFit/>
          </a:bodyPr>
          <a:lstStyle/>
          <a:p>
            <a:r>
              <a:rPr lang="en-CA" dirty="0">
                <a:solidFill>
                  <a:srgbClr val="FF0000"/>
                </a:solidFill>
              </a:rPr>
              <a:t>Complete the square and find the vertex: </a:t>
            </a:r>
          </a:p>
        </p:txBody>
      </p:sp>
      <p:sp>
        <p:nvSpPr>
          <p:cNvPr id="77" name="TextBox 76"/>
          <p:cNvSpPr txBox="1">
            <a:spLocks noChangeArrowheads="1"/>
          </p:cNvSpPr>
          <p:nvPr/>
        </p:nvSpPr>
        <p:spPr bwMode="auto">
          <a:xfrm>
            <a:off x="5029200" y="2286000"/>
            <a:ext cx="3895618" cy="646331"/>
          </a:xfrm>
          <a:prstGeom prst="rect">
            <a:avLst/>
          </a:prstGeom>
          <a:noFill/>
          <a:ln w="9525">
            <a:noFill/>
            <a:miter lim="800000"/>
            <a:headEnd/>
            <a:tailEnd/>
          </a:ln>
        </p:spPr>
        <p:txBody>
          <a:bodyPr wrap="none">
            <a:spAutoFit/>
          </a:bodyPr>
          <a:lstStyle/>
          <a:p>
            <a:r>
              <a:rPr lang="en-CA" dirty="0">
                <a:solidFill>
                  <a:srgbClr val="FF0000"/>
                </a:solidFill>
              </a:rPr>
              <a:t>It took approximately 2.38 seconds</a:t>
            </a:r>
          </a:p>
          <a:p>
            <a:r>
              <a:rPr lang="en-CA" dirty="0">
                <a:solidFill>
                  <a:srgbClr val="FF0000"/>
                </a:solidFill>
              </a:rPr>
              <a:t>to reach the maximum height</a:t>
            </a:r>
          </a:p>
        </p:txBody>
      </p:sp>
      <p:sp>
        <p:nvSpPr>
          <p:cNvPr id="6188" name="Text Box 5"/>
          <p:cNvSpPr txBox="1">
            <a:spLocks noChangeArrowheads="1"/>
          </p:cNvSpPr>
          <p:nvPr/>
        </p:nvSpPr>
        <p:spPr bwMode="auto">
          <a:xfrm>
            <a:off x="5084763" y="6613525"/>
            <a:ext cx="4059237" cy="244475"/>
          </a:xfrm>
          <a:prstGeom prst="rect">
            <a:avLst/>
          </a:prstGeom>
          <a:noFill/>
          <a:ln w="9525">
            <a:noFill/>
            <a:miter lim="800000"/>
            <a:headEnd/>
            <a:tailEnd/>
          </a:ln>
        </p:spPr>
        <p:txBody>
          <a:bodyPr wrap="none">
            <a:spAutoFit/>
          </a:bodyPr>
          <a:lstStyle/>
          <a:p>
            <a:r>
              <a:rPr lang="en-US" sz="1000"/>
              <a:t>© Copyright all rights reserved to Homework depot: </a:t>
            </a:r>
            <a:r>
              <a:rPr lang="en-US" sz="1000">
                <a:hlinkClick r:id="rId7"/>
              </a:rPr>
              <a:t>www.BCMath.ca</a:t>
            </a:r>
            <a:r>
              <a:rPr lang="en-US" sz="1000"/>
              <a:t> </a:t>
            </a:r>
          </a:p>
        </p:txBody>
      </p:sp>
      <p:cxnSp>
        <p:nvCxnSpPr>
          <p:cNvPr id="51" name="Straight Connector 50"/>
          <p:cNvCxnSpPr/>
          <p:nvPr/>
        </p:nvCxnSpPr>
        <p:spPr>
          <a:xfrm flipV="1">
            <a:off x="2555776" y="1772816"/>
            <a:ext cx="0" cy="3744416"/>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52" name="Object 4"/>
          <p:cNvGraphicFramePr>
            <a:graphicFrameLocks noChangeAspect="1"/>
          </p:cNvGraphicFramePr>
          <p:nvPr/>
        </p:nvGraphicFramePr>
        <p:xfrm>
          <a:off x="304801" y="2743200"/>
          <a:ext cx="3124199" cy="512163"/>
        </p:xfrm>
        <a:graphic>
          <a:graphicData uri="http://schemas.openxmlformats.org/presentationml/2006/ole">
            <mc:AlternateContent xmlns:mc="http://schemas.openxmlformats.org/markup-compatibility/2006">
              <mc:Choice xmlns:v="urn:schemas-microsoft-com:vml" Requires="v">
                <p:oleObj name="Equation" r:id="rId8" imgW="1701720" imgH="279360" progId="Equation.DSMT4">
                  <p:embed/>
                </p:oleObj>
              </mc:Choice>
              <mc:Fallback>
                <p:oleObj name="Equation" r:id="rId8" imgW="1701720" imgH="279360" progId="Equation.DSMT4">
                  <p:embed/>
                  <p:pic>
                    <p:nvPicPr>
                      <p:cNvPr id="52"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04801" y="2743200"/>
                        <a:ext cx="3124199" cy="512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 name="Object 4"/>
          <p:cNvGraphicFramePr>
            <a:graphicFrameLocks noChangeAspect="1"/>
          </p:cNvGraphicFramePr>
          <p:nvPr/>
        </p:nvGraphicFramePr>
        <p:xfrm>
          <a:off x="304800" y="3200400"/>
          <a:ext cx="5748338" cy="542040"/>
        </p:xfrm>
        <a:graphic>
          <a:graphicData uri="http://schemas.openxmlformats.org/presentationml/2006/ole">
            <mc:AlternateContent xmlns:mc="http://schemas.openxmlformats.org/markup-compatibility/2006">
              <mc:Choice xmlns:v="urn:schemas-microsoft-com:vml" Requires="v">
                <p:oleObj name="Equation" r:id="rId10" imgW="2958840" imgH="279360" progId="Equation.DSMT4">
                  <p:embed/>
                </p:oleObj>
              </mc:Choice>
              <mc:Fallback>
                <p:oleObj name="Equation" r:id="rId10" imgW="2958840" imgH="279360" progId="Equation.DSMT4">
                  <p:embed/>
                  <p:pic>
                    <p:nvPicPr>
                      <p:cNvPr id="53" name="Object 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04800" y="3200400"/>
                        <a:ext cx="5748338" cy="54204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4" name="Object 4"/>
          <p:cNvGraphicFramePr>
            <a:graphicFrameLocks noChangeAspect="1"/>
          </p:cNvGraphicFramePr>
          <p:nvPr/>
        </p:nvGraphicFramePr>
        <p:xfrm>
          <a:off x="304800" y="3657600"/>
          <a:ext cx="5081588" cy="541338"/>
        </p:xfrm>
        <a:graphic>
          <a:graphicData uri="http://schemas.openxmlformats.org/presentationml/2006/ole">
            <mc:AlternateContent xmlns:mc="http://schemas.openxmlformats.org/markup-compatibility/2006">
              <mc:Choice xmlns:v="urn:schemas-microsoft-com:vml" Requires="v">
                <p:oleObj name="Equation" r:id="rId12" imgW="2616120" imgH="279360" progId="Equation.DSMT4">
                  <p:embed/>
                </p:oleObj>
              </mc:Choice>
              <mc:Fallback>
                <p:oleObj name="Equation" r:id="rId12" imgW="2616120" imgH="279360" progId="Equation.DSMT4">
                  <p:embed/>
                  <p:pic>
                    <p:nvPicPr>
                      <p:cNvPr id="54" name="Object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04800" y="3657600"/>
                        <a:ext cx="5081588" cy="5413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5" name="Object 4"/>
          <p:cNvGraphicFramePr>
            <a:graphicFrameLocks noChangeAspect="1"/>
          </p:cNvGraphicFramePr>
          <p:nvPr/>
        </p:nvGraphicFramePr>
        <p:xfrm>
          <a:off x="327025" y="4259262"/>
          <a:ext cx="3330575" cy="541338"/>
        </p:xfrm>
        <a:graphic>
          <a:graphicData uri="http://schemas.openxmlformats.org/presentationml/2006/ole">
            <mc:AlternateContent xmlns:mc="http://schemas.openxmlformats.org/markup-compatibility/2006">
              <mc:Choice xmlns:v="urn:schemas-microsoft-com:vml" Requires="v">
                <p:oleObj name="Equation" r:id="rId14" imgW="1714320" imgH="279360" progId="Equation.DSMT4">
                  <p:embed/>
                </p:oleObj>
              </mc:Choice>
              <mc:Fallback>
                <p:oleObj name="Equation" r:id="rId14" imgW="1714320" imgH="279360" progId="Equation.DSMT4">
                  <p:embed/>
                  <p:pic>
                    <p:nvPicPr>
                      <p:cNvPr id="55" name="Object 4"/>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27025" y="4259262"/>
                        <a:ext cx="3330575" cy="5413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8" name="TextBox 57"/>
          <p:cNvSpPr txBox="1">
            <a:spLocks noChangeArrowheads="1"/>
          </p:cNvSpPr>
          <p:nvPr/>
        </p:nvSpPr>
        <p:spPr bwMode="auto">
          <a:xfrm>
            <a:off x="2895600" y="4953000"/>
            <a:ext cx="4342856" cy="369332"/>
          </a:xfrm>
          <a:prstGeom prst="rect">
            <a:avLst/>
          </a:prstGeom>
          <a:noFill/>
          <a:ln w="9525">
            <a:noFill/>
            <a:miter lim="800000"/>
            <a:headEnd/>
            <a:tailEnd/>
          </a:ln>
        </p:spPr>
        <p:txBody>
          <a:bodyPr wrap="none">
            <a:spAutoFit/>
          </a:bodyPr>
          <a:lstStyle/>
          <a:p>
            <a:r>
              <a:rPr lang="en-CA" dirty="0">
                <a:solidFill>
                  <a:srgbClr val="FF0000"/>
                </a:solidFill>
              </a:rPr>
              <a:t>The maximum height was 26.31meters</a:t>
            </a:r>
          </a:p>
        </p:txBody>
      </p:sp>
    </p:spTree>
    <p:extLst>
      <p:ext uri="{BB962C8B-B14F-4D97-AF65-F5344CB8AC3E}">
        <p14:creationId xmlns:p14="http://schemas.microsoft.com/office/powerpoint/2010/main" val="38790463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path" presetSubtype="0" repeatCount="11000" fill="hold" grpId="0" nodeType="clickEffect">
                                  <p:stCondLst>
                                    <p:cond delay="0"/>
                                  </p:stCondLst>
                                  <p:childTnLst>
                                    <p:animMotion origin="layout" path="M -3.88889E-6 -1.48148E-6 L 0.00105 0.40602 " pathEditMode="relative" rAng="0" ptsTypes="AA">
                                      <p:cBhvr>
                                        <p:cTn id="6" dur="1000" fill="hold"/>
                                        <p:tgtEl>
                                          <p:spTgt spid="17"/>
                                        </p:tgtEl>
                                        <p:attrNameLst>
                                          <p:attrName>ppt_x</p:attrName>
                                          <p:attrName>ppt_y</p:attrName>
                                        </p:attrNameLst>
                                      </p:cBhvr>
                                      <p:rCtr x="1" y="203"/>
                                    </p:animMotion>
                                  </p:childTnLst>
                                </p:cTn>
                              </p:par>
                              <p:par>
                                <p:cTn id="7" presetID="44" presetClass="path" presetSubtype="0" fill="hold" grpId="0" nodeType="withEffect">
                                  <p:stCondLst>
                                    <p:cond delay="0"/>
                                  </p:stCondLst>
                                  <p:childTnLst>
                                    <p:animMotion origin="layout" path="M -4.44444E-6 2.96296E-6 L 0.10678 -0.39121 C 0.129 -0.47963 0.1625 -0.52871 0.1974 -0.52871 C 0.23733 -0.52871 0.2691 -0.47963 0.29132 -0.39121 L 0.4132 0.0618 " pathEditMode="relative" rAng="0" ptsTypes="FffFF">
                                      <p:cBhvr>
                                        <p:cTn id="8" dur="4900" fill="hold"/>
                                        <p:tgtEl>
                                          <p:spTgt spid="13"/>
                                        </p:tgtEl>
                                        <p:attrNameLst>
                                          <p:attrName>ppt_x</p:attrName>
                                          <p:attrName>ppt_y</p:attrName>
                                        </p:attrNameLst>
                                      </p:cBhvr>
                                      <p:rCtr x="207" y="-234"/>
                                    </p:animMotion>
                                  </p:childTnLst>
                                </p:cTn>
                              </p:par>
                              <p:par>
                                <p:cTn id="9" presetID="42" presetClass="path" presetSubtype="0" decel="50000" fill="hold" grpId="0" nodeType="withEffect">
                                  <p:stCondLst>
                                    <p:cond delay="900"/>
                                  </p:stCondLst>
                                  <p:childTnLst>
                                    <p:animMotion origin="layout" path="M -4.72222E-6 -4.07407E-6 L -4.72222E-6 0.04908 " pathEditMode="relative" rAng="0" ptsTypes="AA">
                                      <p:cBhvr>
                                        <p:cTn id="10" dur="50" fill="hold"/>
                                        <p:tgtEl>
                                          <p:spTgt spid="25"/>
                                        </p:tgtEl>
                                        <p:attrNameLst>
                                          <p:attrName>ppt_x</p:attrName>
                                          <p:attrName>ppt_y</p:attrName>
                                        </p:attrNameLst>
                                      </p:cBhvr>
                                      <p:rCtr x="0" y="25"/>
                                    </p:animMotion>
                                  </p:childTnLst>
                                </p:cTn>
                              </p:par>
                              <p:par>
                                <p:cTn id="11" presetID="42" presetClass="path" presetSubtype="0" decel="50000" fill="hold" grpId="0" nodeType="withEffect">
                                  <p:stCondLst>
                                    <p:cond delay="1900"/>
                                  </p:stCondLst>
                                  <p:childTnLst>
                                    <p:animMotion origin="layout" path="M -1.38889E-6 -4.07407E-6 L -1.38889E-6 0.04792 " pathEditMode="relative" rAng="0" ptsTypes="AA">
                                      <p:cBhvr>
                                        <p:cTn id="12" dur="50" fill="hold"/>
                                        <p:tgtEl>
                                          <p:spTgt spid="26"/>
                                        </p:tgtEl>
                                        <p:attrNameLst>
                                          <p:attrName>ppt_x</p:attrName>
                                          <p:attrName>ppt_y</p:attrName>
                                        </p:attrNameLst>
                                      </p:cBhvr>
                                      <p:rCtr x="0" y="24"/>
                                    </p:animMotion>
                                  </p:childTnLst>
                                </p:cTn>
                              </p:par>
                              <p:par>
                                <p:cTn id="13" presetID="42" presetClass="path" presetSubtype="0" decel="50000" fill="hold" grpId="0" nodeType="withEffect">
                                  <p:stCondLst>
                                    <p:cond delay="2900"/>
                                  </p:stCondLst>
                                  <p:childTnLst>
                                    <p:animMotion origin="layout" path="M 4.44444E-6 -4.07407E-6 L 4.44444E-6 0.04699 " pathEditMode="relative" rAng="0" ptsTypes="AA">
                                      <p:cBhvr>
                                        <p:cTn id="14" dur="50" fill="hold"/>
                                        <p:tgtEl>
                                          <p:spTgt spid="27"/>
                                        </p:tgtEl>
                                        <p:attrNameLst>
                                          <p:attrName>ppt_x</p:attrName>
                                          <p:attrName>ppt_y</p:attrName>
                                        </p:attrNameLst>
                                      </p:cBhvr>
                                      <p:rCtr x="0" y="23"/>
                                    </p:animMotion>
                                  </p:childTnLst>
                                </p:cTn>
                              </p:par>
                              <p:par>
                                <p:cTn id="15" presetID="42" presetClass="path" presetSubtype="0" decel="50000" fill="hold" grpId="0" nodeType="withEffect">
                                  <p:stCondLst>
                                    <p:cond delay="3900"/>
                                  </p:stCondLst>
                                  <p:childTnLst>
                                    <p:animMotion origin="layout" path="M -3.33333E-6 -4.07407E-6 L -3.33333E-6 0.04676 " pathEditMode="relative" rAng="0" ptsTypes="AA">
                                      <p:cBhvr>
                                        <p:cTn id="16" dur="50" fill="hold"/>
                                        <p:tgtEl>
                                          <p:spTgt spid="28"/>
                                        </p:tgtEl>
                                        <p:attrNameLst>
                                          <p:attrName>ppt_x</p:attrName>
                                          <p:attrName>ppt_y</p:attrName>
                                        </p:attrNameLst>
                                      </p:cBhvr>
                                      <p:rCtr x="0" y="23"/>
                                    </p:animMotion>
                                  </p:childTnLst>
                                </p:cTn>
                              </p:par>
                              <p:par>
                                <p:cTn id="17" presetID="42" presetClass="path" presetSubtype="0" decel="50000" fill="hold" grpId="0" nodeType="withEffect">
                                  <p:stCondLst>
                                    <p:cond delay="4900"/>
                                  </p:stCondLst>
                                  <p:childTnLst>
                                    <p:animMotion origin="layout" path="M -1.11111E-6 -4.07407E-6 L -1.11111E-6 0.04699 " pathEditMode="relative" rAng="0" ptsTypes="AA">
                                      <p:cBhvr>
                                        <p:cTn id="18" dur="50" fill="hold"/>
                                        <p:tgtEl>
                                          <p:spTgt spid="29"/>
                                        </p:tgtEl>
                                        <p:attrNameLst>
                                          <p:attrName>ppt_x</p:attrName>
                                          <p:attrName>ppt_y</p:attrName>
                                        </p:attrNameLst>
                                      </p:cBhvr>
                                      <p:rCtr x="0" y="23"/>
                                    </p:animMotion>
                                  </p:childTnLst>
                                </p:cTn>
                              </p:par>
                              <p:par>
                                <p:cTn id="19" presetID="42" presetClass="path" presetSubtype="0" decel="50000" fill="hold" grpId="0" nodeType="withEffect">
                                  <p:stCondLst>
                                    <p:cond delay="5900"/>
                                  </p:stCondLst>
                                  <p:childTnLst>
                                    <p:animMotion origin="layout" path="M -0.00053 0.0007 L -0.00018 0.0463 " pathEditMode="relative" rAng="0" ptsTypes="AA">
                                      <p:cBhvr>
                                        <p:cTn id="20" dur="50" fill="hold"/>
                                        <p:tgtEl>
                                          <p:spTgt spid="30"/>
                                        </p:tgtEl>
                                        <p:attrNameLst>
                                          <p:attrName>ppt_x</p:attrName>
                                          <p:attrName>ppt_y</p:attrName>
                                        </p:attrNameLst>
                                      </p:cBhvr>
                                      <p:rCtr x="0" y="23"/>
                                    </p:animMotion>
                                  </p:childTnLst>
                                </p:cTn>
                              </p:par>
                              <p:par>
                                <p:cTn id="21" presetID="42" presetClass="path" presetSubtype="0" decel="50000" fill="hold" grpId="0" nodeType="withEffect">
                                  <p:stCondLst>
                                    <p:cond delay="6900"/>
                                  </p:stCondLst>
                                  <p:childTnLst>
                                    <p:animMotion origin="layout" path="M -3.05556E-6 -4.07407E-6 L -3.05556E-6 0.04607 " pathEditMode="relative" rAng="0" ptsTypes="AA">
                                      <p:cBhvr>
                                        <p:cTn id="22" dur="50" fill="hold"/>
                                        <p:tgtEl>
                                          <p:spTgt spid="31"/>
                                        </p:tgtEl>
                                        <p:attrNameLst>
                                          <p:attrName>ppt_x</p:attrName>
                                          <p:attrName>ppt_y</p:attrName>
                                        </p:attrNameLst>
                                      </p:cBhvr>
                                      <p:rCtr x="0" y="23"/>
                                    </p:animMotion>
                                  </p:childTnLst>
                                </p:cTn>
                              </p:par>
                              <p:par>
                                <p:cTn id="23" presetID="42" presetClass="path" presetSubtype="0" decel="50000" fill="hold" grpId="0" nodeType="withEffect">
                                  <p:stCondLst>
                                    <p:cond delay="7900"/>
                                  </p:stCondLst>
                                  <p:childTnLst>
                                    <p:animMotion origin="layout" path="M 2.77778E-6 -4.07407E-6 L 0.00052 0.04537 " pathEditMode="relative" rAng="0" ptsTypes="AA">
                                      <p:cBhvr>
                                        <p:cTn id="24" dur="50" fill="hold"/>
                                        <p:tgtEl>
                                          <p:spTgt spid="32"/>
                                        </p:tgtEl>
                                        <p:attrNameLst>
                                          <p:attrName>ppt_x</p:attrName>
                                          <p:attrName>ppt_y</p:attrName>
                                        </p:attrNameLst>
                                      </p:cBhvr>
                                      <p:rCtr x="0" y="23"/>
                                    </p:animMotion>
                                  </p:childTnLst>
                                </p:cTn>
                              </p:par>
                              <p:par>
                                <p:cTn id="25" presetID="42" presetClass="path" presetSubtype="0" decel="50000" fill="hold" grpId="0" nodeType="withEffect">
                                  <p:stCondLst>
                                    <p:cond delay="8900"/>
                                  </p:stCondLst>
                                  <p:childTnLst>
                                    <p:animMotion origin="layout" path="M 5E-6 -4.07407E-6 L -0.00052 0.04514 " pathEditMode="relative" rAng="0" ptsTypes="AA">
                                      <p:cBhvr>
                                        <p:cTn id="26" dur="50" fill="hold"/>
                                        <p:tgtEl>
                                          <p:spTgt spid="33"/>
                                        </p:tgtEl>
                                        <p:attrNameLst>
                                          <p:attrName>ppt_x</p:attrName>
                                          <p:attrName>ppt_y</p:attrName>
                                        </p:attrNameLst>
                                      </p:cBhvr>
                                      <p:rCtr x="0" y="22"/>
                                    </p:animMotion>
                                  </p:childTnLst>
                                </p:cTn>
                              </p:par>
                              <p:par>
                                <p:cTn id="27" presetID="42" presetClass="path" presetSubtype="0" decel="50000" fill="hold" grpId="0" nodeType="withEffect">
                                  <p:stCondLst>
                                    <p:cond delay="9800"/>
                                  </p:stCondLst>
                                  <p:childTnLst>
                                    <p:animMotion origin="layout" path="M 1.38889E-6 -1.37899E-6 L 0.00017 0.04396 " pathEditMode="relative" rAng="0" ptsTypes="AA">
                                      <p:cBhvr>
                                        <p:cTn id="28" dur="50" fill="hold"/>
                                        <p:tgtEl>
                                          <p:spTgt spid="56"/>
                                        </p:tgtEl>
                                        <p:attrNameLst>
                                          <p:attrName>ppt_x</p:attrName>
                                          <p:attrName>ppt_y</p:attrName>
                                        </p:attrNameLst>
                                      </p:cBhvr>
                                      <p:rCtr x="0" y="22"/>
                                    </p:animMotion>
                                  </p:childTnLst>
                                </p:cTn>
                              </p:par>
                            </p:childTnLst>
                          </p:cTn>
                        </p:par>
                      </p:childTnLst>
                    </p:cTn>
                  </p:par>
                  <p:par>
                    <p:cTn id="29" fill="hold" nodeType="clickPar">
                      <p:stCondLst>
                        <p:cond delay="indefinite"/>
                      </p:stCondLst>
                      <p:childTnLst>
                        <p:par>
                          <p:cTn id="30" fill="hold" nodeType="withGroup">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57"/>
                                        </p:tgtEl>
                                        <p:attrNameLst>
                                          <p:attrName>style.visibility</p:attrName>
                                        </p:attrNameLst>
                                      </p:cBhvr>
                                      <p:to>
                                        <p:strVal val="visible"/>
                                      </p:to>
                                    </p:set>
                                    <p:animEffect transition="in" filter="blinds(horizontal)">
                                      <p:cBhvr>
                                        <p:cTn id="33" dur="500"/>
                                        <p:tgtEl>
                                          <p:spTgt spid="57"/>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62"/>
                                        </p:tgtEl>
                                        <p:attrNameLst>
                                          <p:attrName>style.visibility</p:attrName>
                                        </p:attrNameLst>
                                      </p:cBhvr>
                                      <p:to>
                                        <p:strVal val="visible"/>
                                      </p:to>
                                    </p:set>
                                    <p:animEffect transition="in" filter="blinds(horizontal)">
                                      <p:cBhvr>
                                        <p:cTn id="38" dur="500"/>
                                        <p:tgtEl>
                                          <p:spTgt spid="62"/>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nodeType="clickEffect">
                                  <p:stCondLst>
                                    <p:cond delay="0"/>
                                  </p:stCondLst>
                                  <p:childTnLst>
                                    <p:set>
                                      <p:cBhvr>
                                        <p:cTn id="42" dur="1" fill="hold">
                                          <p:stCondLst>
                                            <p:cond delay="0"/>
                                          </p:stCondLst>
                                        </p:cTn>
                                        <p:tgtEl>
                                          <p:spTgt spid="60"/>
                                        </p:tgtEl>
                                        <p:attrNameLst>
                                          <p:attrName>style.visibility</p:attrName>
                                        </p:attrNameLst>
                                      </p:cBhvr>
                                      <p:to>
                                        <p:strVal val="visible"/>
                                      </p:to>
                                    </p:set>
                                    <p:animEffect transition="in" filter="blinds(horizontal)">
                                      <p:cBhvr>
                                        <p:cTn id="43" dur="500"/>
                                        <p:tgtEl>
                                          <p:spTgt spid="60"/>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nodeType="clickEffect">
                                  <p:stCondLst>
                                    <p:cond delay="0"/>
                                  </p:stCondLst>
                                  <p:childTnLst>
                                    <p:set>
                                      <p:cBhvr>
                                        <p:cTn id="47" dur="1" fill="hold">
                                          <p:stCondLst>
                                            <p:cond delay="0"/>
                                          </p:stCondLst>
                                        </p:cTn>
                                        <p:tgtEl>
                                          <p:spTgt spid="52"/>
                                        </p:tgtEl>
                                        <p:attrNameLst>
                                          <p:attrName>style.visibility</p:attrName>
                                        </p:attrNameLst>
                                      </p:cBhvr>
                                      <p:to>
                                        <p:strVal val="visible"/>
                                      </p:to>
                                    </p:set>
                                    <p:animEffect transition="in" filter="blinds(horizontal)">
                                      <p:cBhvr>
                                        <p:cTn id="48" dur="500"/>
                                        <p:tgtEl>
                                          <p:spTgt spid="52"/>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nodeType="clickEffect">
                                  <p:stCondLst>
                                    <p:cond delay="0"/>
                                  </p:stCondLst>
                                  <p:childTnLst>
                                    <p:set>
                                      <p:cBhvr>
                                        <p:cTn id="52" dur="1" fill="hold">
                                          <p:stCondLst>
                                            <p:cond delay="0"/>
                                          </p:stCondLst>
                                        </p:cTn>
                                        <p:tgtEl>
                                          <p:spTgt spid="53"/>
                                        </p:tgtEl>
                                        <p:attrNameLst>
                                          <p:attrName>style.visibility</p:attrName>
                                        </p:attrNameLst>
                                      </p:cBhvr>
                                      <p:to>
                                        <p:strVal val="visible"/>
                                      </p:to>
                                    </p:set>
                                    <p:animEffect transition="in" filter="blinds(horizontal)">
                                      <p:cBhvr>
                                        <p:cTn id="53" dur="500"/>
                                        <p:tgtEl>
                                          <p:spTgt spid="53"/>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nodeType="clickEffect">
                                  <p:stCondLst>
                                    <p:cond delay="0"/>
                                  </p:stCondLst>
                                  <p:childTnLst>
                                    <p:set>
                                      <p:cBhvr>
                                        <p:cTn id="57" dur="1" fill="hold">
                                          <p:stCondLst>
                                            <p:cond delay="0"/>
                                          </p:stCondLst>
                                        </p:cTn>
                                        <p:tgtEl>
                                          <p:spTgt spid="54"/>
                                        </p:tgtEl>
                                        <p:attrNameLst>
                                          <p:attrName>style.visibility</p:attrName>
                                        </p:attrNameLst>
                                      </p:cBhvr>
                                      <p:to>
                                        <p:strVal val="visible"/>
                                      </p:to>
                                    </p:set>
                                    <p:animEffect transition="in" filter="blinds(horizontal)">
                                      <p:cBhvr>
                                        <p:cTn id="58" dur="500"/>
                                        <p:tgtEl>
                                          <p:spTgt spid="54"/>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nodeType="clickEffect">
                                  <p:stCondLst>
                                    <p:cond delay="0"/>
                                  </p:stCondLst>
                                  <p:childTnLst>
                                    <p:set>
                                      <p:cBhvr>
                                        <p:cTn id="62" dur="1" fill="hold">
                                          <p:stCondLst>
                                            <p:cond delay="0"/>
                                          </p:stCondLst>
                                        </p:cTn>
                                        <p:tgtEl>
                                          <p:spTgt spid="55"/>
                                        </p:tgtEl>
                                        <p:attrNameLst>
                                          <p:attrName>style.visibility</p:attrName>
                                        </p:attrNameLst>
                                      </p:cBhvr>
                                      <p:to>
                                        <p:strVal val="visible"/>
                                      </p:to>
                                    </p:set>
                                    <p:animEffect transition="in" filter="blinds(horizontal)">
                                      <p:cBhvr>
                                        <p:cTn id="63" dur="500"/>
                                        <p:tgtEl>
                                          <p:spTgt spid="55"/>
                                        </p:tgtEl>
                                      </p:cBhvr>
                                    </p:animEffect>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grpId="0" nodeType="clickEffect">
                                  <p:stCondLst>
                                    <p:cond delay="0"/>
                                  </p:stCondLst>
                                  <p:childTnLst>
                                    <p:set>
                                      <p:cBhvr>
                                        <p:cTn id="67" dur="1" fill="hold">
                                          <p:stCondLst>
                                            <p:cond delay="0"/>
                                          </p:stCondLst>
                                        </p:cTn>
                                        <p:tgtEl>
                                          <p:spTgt spid="77"/>
                                        </p:tgtEl>
                                        <p:attrNameLst>
                                          <p:attrName>style.visibility</p:attrName>
                                        </p:attrNameLst>
                                      </p:cBhvr>
                                      <p:to>
                                        <p:strVal val="visible"/>
                                      </p:to>
                                    </p:set>
                                    <p:animEffect transition="in" filter="blinds(horizontal)">
                                      <p:cBhvr>
                                        <p:cTn id="68" dur="500"/>
                                        <p:tgtEl>
                                          <p:spTgt spid="77"/>
                                        </p:tgtEl>
                                      </p:cBhvr>
                                    </p:animEffec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grpId="0" nodeType="clickEffect">
                                  <p:stCondLst>
                                    <p:cond delay="0"/>
                                  </p:stCondLst>
                                  <p:childTnLst>
                                    <p:set>
                                      <p:cBhvr>
                                        <p:cTn id="72" dur="1" fill="hold">
                                          <p:stCondLst>
                                            <p:cond delay="0"/>
                                          </p:stCondLst>
                                        </p:cTn>
                                        <p:tgtEl>
                                          <p:spTgt spid="58"/>
                                        </p:tgtEl>
                                        <p:attrNameLst>
                                          <p:attrName>style.visibility</p:attrName>
                                        </p:attrNameLst>
                                      </p:cBhvr>
                                      <p:to>
                                        <p:strVal val="visible"/>
                                      </p:to>
                                    </p:set>
                                    <p:animEffect transition="in" filter="blinds(horizontal)">
                                      <p:cBhvr>
                                        <p:cTn id="73"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7" grpId="0"/>
      <p:bldP spid="25" grpId="0" animBg="1"/>
      <p:bldP spid="26" grpId="0" animBg="1"/>
      <p:bldP spid="27" grpId="0" animBg="1"/>
      <p:bldP spid="28" grpId="0" animBg="1"/>
      <p:bldP spid="29" grpId="0" animBg="1"/>
      <p:bldP spid="30" grpId="0" animBg="1"/>
      <p:bldP spid="31" grpId="0" animBg="1"/>
      <p:bldP spid="32" grpId="0" animBg="1"/>
      <p:bldP spid="33" grpId="0" animBg="1"/>
      <p:bldP spid="56" grpId="0" animBg="1"/>
      <p:bldP spid="57" grpId="0"/>
      <p:bldP spid="62" grpId="0"/>
      <p:bldP spid="77" grpId="0"/>
      <p:bldP spid="5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35" name="Title 1"/>
          <p:cNvSpPr>
            <a:spLocks noGrp="1"/>
          </p:cNvSpPr>
          <p:nvPr>
            <p:ph type="title"/>
          </p:nvPr>
        </p:nvSpPr>
        <p:spPr>
          <a:xfrm>
            <a:off x="381000" y="274638"/>
            <a:ext cx="7543800" cy="487362"/>
          </a:xfrm>
        </p:spPr>
        <p:txBody>
          <a:bodyPr>
            <a:normAutofit fontScale="90000"/>
          </a:bodyPr>
          <a:lstStyle/>
          <a:p>
            <a:r>
              <a:rPr lang="en-CA" dirty="0"/>
              <a:t>Perfect Trinomials:</a:t>
            </a:r>
          </a:p>
        </p:txBody>
      </p:sp>
      <p:sp>
        <p:nvSpPr>
          <p:cNvPr id="3" name="Content Placeholder 2"/>
          <p:cNvSpPr>
            <a:spLocks noGrp="1"/>
          </p:cNvSpPr>
          <p:nvPr>
            <p:ph idx="1"/>
          </p:nvPr>
        </p:nvSpPr>
        <p:spPr>
          <a:xfrm>
            <a:off x="219075" y="1066800"/>
            <a:ext cx="8666163" cy="531813"/>
          </a:xfrm>
        </p:spPr>
        <p:txBody>
          <a:bodyPr>
            <a:normAutofit fontScale="92500"/>
          </a:bodyPr>
          <a:lstStyle/>
          <a:p>
            <a:r>
              <a:rPr lang="en-CA" sz="2200"/>
              <a:t>When a perfect trinomial is factored, both binomials will be equal</a:t>
            </a:r>
          </a:p>
        </p:txBody>
      </p:sp>
      <p:graphicFrame>
        <p:nvGraphicFramePr>
          <p:cNvPr id="4" name="Object 2"/>
          <p:cNvGraphicFramePr>
            <a:graphicFrameLocks noChangeAspect="1"/>
          </p:cNvGraphicFramePr>
          <p:nvPr/>
        </p:nvGraphicFramePr>
        <p:xfrm>
          <a:off x="928688" y="1574800"/>
          <a:ext cx="1724025" cy="460375"/>
        </p:xfrm>
        <a:graphic>
          <a:graphicData uri="http://schemas.openxmlformats.org/presentationml/2006/ole">
            <mc:AlternateContent xmlns:mc="http://schemas.openxmlformats.org/markup-compatibility/2006">
              <mc:Choice xmlns:v="urn:schemas-microsoft-com:vml" Requires="v">
                <p:oleObj name="Equation" r:id="rId3" imgW="901440" imgH="241200" progId="Equation.DSMT4">
                  <p:embed/>
                </p:oleObj>
              </mc:Choice>
              <mc:Fallback>
                <p:oleObj name="Equation" r:id="rId3" imgW="901440" imgH="241200" progId="Equation.DSMT4">
                  <p:embed/>
                  <p:pic>
                    <p:nvPicPr>
                      <p:cNvPr id="4"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8688" y="1574800"/>
                        <a:ext cx="1724025"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2"/>
          <p:cNvGraphicFramePr>
            <a:graphicFrameLocks noChangeAspect="1"/>
          </p:cNvGraphicFramePr>
          <p:nvPr/>
        </p:nvGraphicFramePr>
        <p:xfrm>
          <a:off x="2659063" y="1633538"/>
          <a:ext cx="2038350" cy="485775"/>
        </p:xfrm>
        <a:graphic>
          <a:graphicData uri="http://schemas.openxmlformats.org/presentationml/2006/ole">
            <mc:AlternateContent xmlns:mc="http://schemas.openxmlformats.org/markup-compatibility/2006">
              <mc:Choice xmlns:v="urn:schemas-microsoft-com:vml" Requires="v">
                <p:oleObj name="Equation" r:id="rId5" imgW="1066680" imgH="253800" progId="Equation.DSMT4">
                  <p:embed/>
                </p:oleObj>
              </mc:Choice>
              <mc:Fallback>
                <p:oleObj name="Equation" r:id="rId5" imgW="1066680" imgH="253800" progId="Equation.DSMT4">
                  <p:embed/>
                  <p:pic>
                    <p:nvPicPr>
                      <p:cNvPr id="5"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59063" y="1633538"/>
                        <a:ext cx="2038350" cy="485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2"/>
          <p:cNvGraphicFramePr>
            <a:graphicFrameLocks noChangeAspect="1"/>
          </p:cNvGraphicFramePr>
          <p:nvPr/>
        </p:nvGraphicFramePr>
        <p:xfrm>
          <a:off x="4679950" y="1549400"/>
          <a:ext cx="1042988" cy="582613"/>
        </p:xfrm>
        <a:graphic>
          <a:graphicData uri="http://schemas.openxmlformats.org/presentationml/2006/ole">
            <mc:AlternateContent xmlns:mc="http://schemas.openxmlformats.org/markup-compatibility/2006">
              <mc:Choice xmlns:v="urn:schemas-microsoft-com:vml" Requires="v">
                <p:oleObj name="Equation" r:id="rId7" imgW="545760" imgH="304560" progId="Equation.DSMT4">
                  <p:embed/>
                </p:oleObj>
              </mc:Choice>
              <mc:Fallback>
                <p:oleObj name="Equation" r:id="rId7" imgW="545760" imgH="304560" progId="Equation.DSMT4">
                  <p:embed/>
                  <p:pic>
                    <p:nvPicPr>
                      <p:cNvPr id="6" name="Object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79950" y="1549400"/>
                        <a:ext cx="1042988" cy="5826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2"/>
          <p:cNvGraphicFramePr>
            <a:graphicFrameLocks noChangeAspect="1"/>
          </p:cNvGraphicFramePr>
          <p:nvPr/>
        </p:nvGraphicFramePr>
        <p:xfrm>
          <a:off x="871538" y="2381250"/>
          <a:ext cx="1844675" cy="461963"/>
        </p:xfrm>
        <a:graphic>
          <a:graphicData uri="http://schemas.openxmlformats.org/presentationml/2006/ole">
            <mc:AlternateContent xmlns:mc="http://schemas.openxmlformats.org/markup-compatibility/2006">
              <mc:Choice xmlns:v="urn:schemas-microsoft-com:vml" Requires="v">
                <p:oleObj name="Equation" r:id="rId9" imgW="965160" imgH="241200" progId="Equation.DSMT4">
                  <p:embed/>
                </p:oleObj>
              </mc:Choice>
              <mc:Fallback>
                <p:oleObj name="Equation" r:id="rId9" imgW="965160" imgH="241200" progId="Equation.DSMT4">
                  <p:embed/>
                  <p:pic>
                    <p:nvPicPr>
                      <p:cNvPr id="7" name="Object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71538" y="2381250"/>
                        <a:ext cx="1844675" cy="461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2"/>
          <p:cNvGraphicFramePr>
            <a:graphicFrameLocks noChangeAspect="1"/>
          </p:cNvGraphicFramePr>
          <p:nvPr/>
        </p:nvGraphicFramePr>
        <p:xfrm>
          <a:off x="2649538" y="2439988"/>
          <a:ext cx="2062162" cy="485775"/>
        </p:xfrm>
        <a:graphic>
          <a:graphicData uri="http://schemas.openxmlformats.org/presentationml/2006/ole">
            <mc:AlternateContent xmlns:mc="http://schemas.openxmlformats.org/markup-compatibility/2006">
              <mc:Choice xmlns:v="urn:schemas-microsoft-com:vml" Requires="v">
                <p:oleObj name="Equation" r:id="rId11" imgW="1079280" imgH="253800" progId="Equation.DSMT4">
                  <p:embed/>
                </p:oleObj>
              </mc:Choice>
              <mc:Fallback>
                <p:oleObj name="Equation" r:id="rId11" imgW="1079280" imgH="253800" progId="Equation.DSMT4">
                  <p:embed/>
                  <p:pic>
                    <p:nvPicPr>
                      <p:cNvPr id="8" name="Object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649538" y="2439988"/>
                        <a:ext cx="2062162" cy="485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2"/>
          <p:cNvGraphicFramePr>
            <a:graphicFrameLocks noChangeAspect="1"/>
          </p:cNvGraphicFramePr>
          <p:nvPr/>
        </p:nvGraphicFramePr>
        <p:xfrm>
          <a:off x="4670425" y="2357438"/>
          <a:ext cx="1066800" cy="582612"/>
        </p:xfrm>
        <a:graphic>
          <a:graphicData uri="http://schemas.openxmlformats.org/presentationml/2006/ole">
            <mc:AlternateContent xmlns:mc="http://schemas.openxmlformats.org/markup-compatibility/2006">
              <mc:Choice xmlns:v="urn:schemas-microsoft-com:vml" Requires="v">
                <p:oleObj name="Equation" r:id="rId13" imgW="558720" imgH="304560" progId="Equation.DSMT4">
                  <p:embed/>
                </p:oleObj>
              </mc:Choice>
              <mc:Fallback>
                <p:oleObj name="Equation" r:id="rId13" imgW="558720" imgH="304560" progId="Equation.DSMT4">
                  <p:embed/>
                  <p:pic>
                    <p:nvPicPr>
                      <p:cNvPr id="9" name="Object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670425" y="2357438"/>
                        <a:ext cx="1066800" cy="5826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2"/>
          <p:cNvGraphicFramePr>
            <a:graphicFrameLocks noChangeAspect="1"/>
          </p:cNvGraphicFramePr>
          <p:nvPr/>
        </p:nvGraphicFramePr>
        <p:xfrm>
          <a:off x="788988" y="3135313"/>
          <a:ext cx="2014537" cy="461962"/>
        </p:xfrm>
        <a:graphic>
          <a:graphicData uri="http://schemas.openxmlformats.org/presentationml/2006/ole">
            <mc:AlternateContent xmlns:mc="http://schemas.openxmlformats.org/markup-compatibility/2006">
              <mc:Choice xmlns:v="urn:schemas-microsoft-com:vml" Requires="v">
                <p:oleObj name="Equation" r:id="rId15" imgW="1054080" imgH="241200" progId="Equation.DSMT4">
                  <p:embed/>
                </p:oleObj>
              </mc:Choice>
              <mc:Fallback>
                <p:oleObj name="Equation" r:id="rId15" imgW="1054080" imgH="241200" progId="Equation.DSMT4">
                  <p:embed/>
                  <p:pic>
                    <p:nvPicPr>
                      <p:cNvPr id="10" name="Object 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88988" y="3135313"/>
                        <a:ext cx="2014537" cy="4619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ct 2"/>
          <p:cNvGraphicFramePr>
            <a:graphicFrameLocks noChangeAspect="1"/>
          </p:cNvGraphicFramePr>
          <p:nvPr/>
        </p:nvGraphicFramePr>
        <p:xfrm>
          <a:off x="2703513" y="3194050"/>
          <a:ext cx="2038350" cy="485775"/>
        </p:xfrm>
        <a:graphic>
          <a:graphicData uri="http://schemas.openxmlformats.org/presentationml/2006/ole">
            <mc:AlternateContent xmlns:mc="http://schemas.openxmlformats.org/markup-compatibility/2006">
              <mc:Choice xmlns:v="urn:schemas-microsoft-com:vml" Requires="v">
                <p:oleObj name="Equation" r:id="rId17" imgW="1066680" imgH="253800" progId="Equation.DSMT4">
                  <p:embed/>
                </p:oleObj>
              </mc:Choice>
              <mc:Fallback>
                <p:oleObj name="Equation" r:id="rId17" imgW="1066680" imgH="253800" progId="Equation.DSMT4">
                  <p:embed/>
                  <p:pic>
                    <p:nvPicPr>
                      <p:cNvPr id="11" name="Object 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703513" y="3194050"/>
                        <a:ext cx="2038350" cy="485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ct 2"/>
          <p:cNvGraphicFramePr>
            <a:graphicFrameLocks noChangeAspect="1"/>
          </p:cNvGraphicFramePr>
          <p:nvPr/>
        </p:nvGraphicFramePr>
        <p:xfrm>
          <a:off x="4684713" y="3111500"/>
          <a:ext cx="1041400" cy="582613"/>
        </p:xfrm>
        <a:graphic>
          <a:graphicData uri="http://schemas.openxmlformats.org/presentationml/2006/ole">
            <mc:AlternateContent xmlns:mc="http://schemas.openxmlformats.org/markup-compatibility/2006">
              <mc:Choice xmlns:v="urn:schemas-microsoft-com:vml" Requires="v">
                <p:oleObj name="Equation" r:id="rId19" imgW="545760" imgH="304560" progId="Equation.DSMT4">
                  <p:embed/>
                </p:oleObj>
              </mc:Choice>
              <mc:Fallback>
                <p:oleObj name="Equation" r:id="rId19" imgW="545760" imgH="304560" progId="Equation.DSMT4">
                  <p:embed/>
                  <p:pic>
                    <p:nvPicPr>
                      <p:cNvPr id="12" name="Object 2"/>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684713" y="3111500"/>
                        <a:ext cx="1041400" cy="5826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Content Placeholder 2"/>
          <p:cNvSpPr txBox="1">
            <a:spLocks/>
          </p:cNvSpPr>
          <p:nvPr/>
        </p:nvSpPr>
        <p:spPr bwMode="auto">
          <a:xfrm>
            <a:off x="261938" y="3865563"/>
            <a:ext cx="8666162" cy="533400"/>
          </a:xfrm>
          <a:prstGeom prst="rect">
            <a:avLst/>
          </a:prstGeom>
          <a:noFill/>
          <a:ln w="9525">
            <a:noFill/>
            <a:miter lim="800000"/>
            <a:headEnd/>
            <a:tailEnd/>
          </a:ln>
        </p:spPr>
        <p:txBody>
          <a:bodyPr/>
          <a:lstStyle/>
          <a:p>
            <a:pPr marL="447675" indent="-447675" eaLnBrk="0" hangingPunct="0">
              <a:spcBef>
                <a:spcPct val="20000"/>
              </a:spcBef>
              <a:buClr>
                <a:schemeClr val="accent1"/>
              </a:buClr>
              <a:buSzPct val="70000"/>
              <a:buFont typeface="Wingdings" pitchFamily="2" charset="2"/>
              <a:buChar char="n"/>
              <a:defRPr/>
            </a:pPr>
            <a:r>
              <a:rPr lang="en-CA" sz="2200" kern="0" dirty="0">
                <a:latin typeface="+mn-lt"/>
              </a:rPr>
              <a:t>The third term in a perfect trinomial is equal to the second term divided by 2 and then squared</a:t>
            </a:r>
          </a:p>
        </p:txBody>
      </p:sp>
      <p:sp>
        <p:nvSpPr>
          <p:cNvPr id="14" name="Content Placeholder 2"/>
          <p:cNvSpPr txBox="1">
            <a:spLocks/>
          </p:cNvSpPr>
          <p:nvPr/>
        </p:nvSpPr>
        <p:spPr bwMode="auto">
          <a:xfrm>
            <a:off x="250825" y="4605338"/>
            <a:ext cx="8740775" cy="531812"/>
          </a:xfrm>
          <a:prstGeom prst="rect">
            <a:avLst/>
          </a:prstGeom>
          <a:noFill/>
          <a:ln w="9525">
            <a:noFill/>
            <a:miter lim="800000"/>
            <a:headEnd/>
            <a:tailEnd/>
          </a:ln>
        </p:spPr>
        <p:txBody>
          <a:bodyPr/>
          <a:lstStyle/>
          <a:p>
            <a:pPr marL="447675" indent="-447675" eaLnBrk="0" hangingPunct="0">
              <a:spcBef>
                <a:spcPct val="20000"/>
              </a:spcBef>
              <a:buClr>
                <a:schemeClr val="accent1"/>
              </a:buClr>
              <a:buSzPct val="70000"/>
              <a:buFont typeface="Wingdings" pitchFamily="2" charset="2"/>
              <a:buChar char="n"/>
              <a:defRPr/>
            </a:pPr>
            <a:r>
              <a:rPr lang="en-CA" sz="2200" kern="0" dirty="0">
                <a:latin typeface="+mn-lt"/>
              </a:rPr>
              <a:t>The term in the binomial is equal to the second term divided by 2</a:t>
            </a:r>
          </a:p>
        </p:txBody>
      </p:sp>
      <p:sp>
        <p:nvSpPr>
          <p:cNvPr id="15" name="Oval 14"/>
          <p:cNvSpPr/>
          <p:nvPr/>
        </p:nvSpPr>
        <p:spPr>
          <a:xfrm>
            <a:off x="1541463" y="1625600"/>
            <a:ext cx="260350" cy="45085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6" name="Oval 15"/>
          <p:cNvSpPr/>
          <p:nvPr/>
        </p:nvSpPr>
        <p:spPr>
          <a:xfrm>
            <a:off x="2144713" y="1655763"/>
            <a:ext cx="260350" cy="44926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aphicFrame>
        <p:nvGraphicFramePr>
          <p:cNvPr id="17" name="Object 2"/>
          <p:cNvGraphicFramePr>
            <a:graphicFrameLocks noChangeAspect="1"/>
          </p:cNvGraphicFramePr>
          <p:nvPr/>
        </p:nvGraphicFramePr>
        <p:xfrm>
          <a:off x="6089650" y="1473200"/>
          <a:ext cx="769938" cy="752475"/>
        </p:xfrm>
        <a:graphic>
          <a:graphicData uri="http://schemas.openxmlformats.org/presentationml/2006/ole">
            <mc:AlternateContent xmlns:mc="http://schemas.openxmlformats.org/markup-compatibility/2006">
              <mc:Choice xmlns:v="urn:schemas-microsoft-com:vml" Requires="v">
                <p:oleObj name="Equation" r:id="rId21" imgW="533160" imgH="520560" progId="Equation.DSMT4">
                  <p:embed/>
                </p:oleObj>
              </mc:Choice>
              <mc:Fallback>
                <p:oleObj name="Equation" r:id="rId21" imgW="533160" imgH="520560" progId="Equation.DSMT4">
                  <p:embed/>
                  <p:pic>
                    <p:nvPicPr>
                      <p:cNvPr id="17" name="Object 2"/>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089650" y="1473200"/>
                        <a:ext cx="769938" cy="752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684" name="Object 12"/>
          <p:cNvGraphicFramePr>
            <a:graphicFrameLocks noChangeAspect="1"/>
          </p:cNvGraphicFramePr>
          <p:nvPr/>
        </p:nvGraphicFramePr>
        <p:xfrm>
          <a:off x="6851650" y="1622425"/>
          <a:ext cx="404813" cy="566738"/>
        </p:xfrm>
        <a:graphic>
          <a:graphicData uri="http://schemas.openxmlformats.org/presentationml/2006/ole">
            <mc:AlternateContent xmlns:mc="http://schemas.openxmlformats.org/markup-compatibility/2006">
              <mc:Choice xmlns:v="urn:schemas-microsoft-com:vml" Requires="v">
                <p:oleObj name="Equation" r:id="rId23" imgW="126720" imgH="177480" progId="Equation.DSMT4">
                  <p:embed/>
                </p:oleObj>
              </mc:Choice>
              <mc:Fallback>
                <p:oleObj name="Equation" r:id="rId23" imgW="126720" imgH="177480" progId="Equation.DSMT4">
                  <p:embed/>
                  <p:pic>
                    <p:nvPicPr>
                      <p:cNvPr id="28684" name="Object 12"/>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6851650" y="1622425"/>
                        <a:ext cx="404813" cy="566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9" name="Object 2"/>
          <p:cNvGraphicFramePr>
            <a:graphicFrameLocks noChangeAspect="1"/>
          </p:cNvGraphicFramePr>
          <p:nvPr/>
        </p:nvGraphicFramePr>
        <p:xfrm>
          <a:off x="6092825" y="2293938"/>
          <a:ext cx="769938" cy="754062"/>
        </p:xfrm>
        <a:graphic>
          <a:graphicData uri="http://schemas.openxmlformats.org/presentationml/2006/ole">
            <mc:AlternateContent xmlns:mc="http://schemas.openxmlformats.org/markup-compatibility/2006">
              <mc:Choice xmlns:v="urn:schemas-microsoft-com:vml" Requires="v">
                <p:oleObj name="Equation" r:id="rId25" imgW="533160" imgH="520560" progId="Equation.DSMT4">
                  <p:embed/>
                </p:oleObj>
              </mc:Choice>
              <mc:Fallback>
                <p:oleObj name="Equation" r:id="rId25" imgW="533160" imgH="520560" progId="Equation.DSMT4">
                  <p:embed/>
                  <p:pic>
                    <p:nvPicPr>
                      <p:cNvPr id="19" name="Object 2"/>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6092825" y="2293938"/>
                        <a:ext cx="769938" cy="7540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 name="Object 12"/>
          <p:cNvGraphicFramePr>
            <a:graphicFrameLocks noChangeAspect="1"/>
          </p:cNvGraphicFramePr>
          <p:nvPr/>
        </p:nvGraphicFramePr>
        <p:xfrm>
          <a:off x="6753225" y="2443163"/>
          <a:ext cx="606425" cy="566737"/>
        </p:xfrm>
        <a:graphic>
          <a:graphicData uri="http://schemas.openxmlformats.org/presentationml/2006/ole">
            <mc:AlternateContent xmlns:mc="http://schemas.openxmlformats.org/markup-compatibility/2006">
              <mc:Choice xmlns:v="urn:schemas-microsoft-com:vml" Requires="v">
                <p:oleObj name="Equation" r:id="rId27" imgW="190440" imgH="177480" progId="Equation.DSMT4">
                  <p:embed/>
                </p:oleObj>
              </mc:Choice>
              <mc:Fallback>
                <p:oleObj name="Equation" r:id="rId27" imgW="190440" imgH="177480" progId="Equation.DSMT4">
                  <p:embed/>
                  <p:pic>
                    <p:nvPicPr>
                      <p:cNvPr id="20" name="Object 12"/>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6753225" y="2443163"/>
                        <a:ext cx="606425" cy="566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 name="Object 2"/>
          <p:cNvGraphicFramePr>
            <a:graphicFrameLocks noChangeAspect="1"/>
          </p:cNvGraphicFramePr>
          <p:nvPr/>
        </p:nvGraphicFramePr>
        <p:xfrm>
          <a:off x="5954713" y="3087688"/>
          <a:ext cx="1023937" cy="754062"/>
        </p:xfrm>
        <a:graphic>
          <a:graphicData uri="http://schemas.openxmlformats.org/presentationml/2006/ole">
            <mc:AlternateContent xmlns:mc="http://schemas.openxmlformats.org/markup-compatibility/2006">
              <mc:Choice xmlns:v="urn:schemas-microsoft-com:vml" Requires="v">
                <p:oleObj name="Equation" r:id="rId29" imgW="711000" imgH="520560" progId="Equation.DSMT4">
                  <p:embed/>
                </p:oleObj>
              </mc:Choice>
              <mc:Fallback>
                <p:oleObj name="Equation" r:id="rId29" imgW="711000" imgH="520560" progId="Equation.DSMT4">
                  <p:embed/>
                  <p:pic>
                    <p:nvPicPr>
                      <p:cNvPr id="21" name="Object 2"/>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5954713" y="3087688"/>
                        <a:ext cx="1023937" cy="7540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 name="Object 12"/>
          <p:cNvGraphicFramePr>
            <a:graphicFrameLocks noChangeAspect="1"/>
          </p:cNvGraphicFramePr>
          <p:nvPr/>
        </p:nvGraphicFramePr>
        <p:xfrm>
          <a:off x="6886575" y="3236913"/>
          <a:ext cx="646113" cy="566737"/>
        </p:xfrm>
        <a:graphic>
          <a:graphicData uri="http://schemas.openxmlformats.org/presentationml/2006/ole">
            <mc:AlternateContent xmlns:mc="http://schemas.openxmlformats.org/markup-compatibility/2006">
              <mc:Choice xmlns:v="urn:schemas-microsoft-com:vml" Requires="v">
                <p:oleObj name="Equation" r:id="rId31" imgW="203040" imgH="177480" progId="Equation.DSMT4">
                  <p:embed/>
                </p:oleObj>
              </mc:Choice>
              <mc:Fallback>
                <p:oleObj name="Equation" r:id="rId31" imgW="203040" imgH="177480" progId="Equation.DSMT4">
                  <p:embed/>
                  <p:pic>
                    <p:nvPicPr>
                      <p:cNvPr id="22" name="Object 12"/>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6886575" y="3236913"/>
                        <a:ext cx="646113" cy="566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3" name="Oval 22"/>
          <p:cNvSpPr/>
          <p:nvPr/>
        </p:nvSpPr>
        <p:spPr>
          <a:xfrm>
            <a:off x="5051425" y="1655763"/>
            <a:ext cx="420688" cy="44926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4" name="Oval 23"/>
          <p:cNvSpPr/>
          <p:nvPr/>
        </p:nvSpPr>
        <p:spPr>
          <a:xfrm>
            <a:off x="1533525" y="1657350"/>
            <a:ext cx="420688" cy="45085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aphicFrame>
        <p:nvGraphicFramePr>
          <p:cNvPr id="25" name="Object 2"/>
          <p:cNvGraphicFramePr>
            <a:graphicFrameLocks noChangeAspect="1"/>
          </p:cNvGraphicFramePr>
          <p:nvPr/>
        </p:nvGraphicFramePr>
        <p:xfrm>
          <a:off x="6265863" y="1579563"/>
          <a:ext cx="641350" cy="679450"/>
        </p:xfrm>
        <a:graphic>
          <a:graphicData uri="http://schemas.openxmlformats.org/presentationml/2006/ole">
            <mc:AlternateContent xmlns:mc="http://schemas.openxmlformats.org/markup-compatibility/2006">
              <mc:Choice xmlns:v="urn:schemas-microsoft-com:vml" Requires="v">
                <p:oleObj name="Equation" r:id="rId33" imgW="444240" imgH="469800" progId="Equation.DSMT4">
                  <p:embed/>
                </p:oleObj>
              </mc:Choice>
              <mc:Fallback>
                <p:oleObj name="Equation" r:id="rId33" imgW="444240" imgH="469800" progId="Equation.DSMT4">
                  <p:embed/>
                  <p:pic>
                    <p:nvPicPr>
                      <p:cNvPr id="25" name="Object 2"/>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6265863" y="1579563"/>
                        <a:ext cx="641350" cy="679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 name="Object 12"/>
          <p:cNvGraphicFramePr>
            <a:graphicFrameLocks noChangeAspect="1"/>
          </p:cNvGraphicFramePr>
          <p:nvPr/>
        </p:nvGraphicFramePr>
        <p:xfrm>
          <a:off x="6886575" y="1638300"/>
          <a:ext cx="365125" cy="566738"/>
        </p:xfrm>
        <a:graphic>
          <a:graphicData uri="http://schemas.openxmlformats.org/presentationml/2006/ole">
            <mc:AlternateContent xmlns:mc="http://schemas.openxmlformats.org/markup-compatibility/2006">
              <mc:Choice xmlns:v="urn:schemas-microsoft-com:vml" Requires="v">
                <p:oleObj name="Equation" r:id="rId35" imgW="114120" imgH="177480" progId="Equation.DSMT4">
                  <p:embed/>
                </p:oleObj>
              </mc:Choice>
              <mc:Fallback>
                <p:oleObj name="Equation" r:id="rId35" imgW="114120" imgH="177480" progId="Equation.DSMT4">
                  <p:embed/>
                  <p:pic>
                    <p:nvPicPr>
                      <p:cNvPr id="26" name="Object 12"/>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6886575" y="1638300"/>
                        <a:ext cx="365125" cy="566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7" name="Content Placeholder 2"/>
          <p:cNvSpPr txBox="1">
            <a:spLocks/>
          </p:cNvSpPr>
          <p:nvPr/>
        </p:nvSpPr>
        <p:spPr bwMode="auto">
          <a:xfrm>
            <a:off x="252413" y="5334000"/>
            <a:ext cx="8666162" cy="531813"/>
          </a:xfrm>
          <a:prstGeom prst="rect">
            <a:avLst/>
          </a:prstGeom>
          <a:noFill/>
          <a:ln w="9525">
            <a:noFill/>
            <a:miter lim="800000"/>
            <a:headEnd/>
            <a:tailEnd/>
          </a:ln>
        </p:spPr>
        <p:txBody>
          <a:bodyPr/>
          <a:lstStyle/>
          <a:p>
            <a:pPr marL="447675" indent="-447675" eaLnBrk="0" hangingPunct="0">
              <a:spcBef>
                <a:spcPct val="20000"/>
              </a:spcBef>
              <a:buClr>
                <a:schemeClr val="accent1"/>
              </a:buClr>
              <a:buSzPct val="70000"/>
              <a:buFont typeface="Wingdings" pitchFamily="2" charset="2"/>
              <a:buChar char="n"/>
              <a:defRPr/>
            </a:pPr>
            <a:r>
              <a:rPr lang="en-CA" sz="2200" kern="0" dirty="0">
                <a:latin typeface="+mn-lt"/>
              </a:rPr>
              <a:t>When we CTS, we change the trinomial into a perfect trinomial</a:t>
            </a:r>
          </a:p>
        </p:txBody>
      </p:sp>
      <p:sp>
        <p:nvSpPr>
          <p:cNvPr id="9244" name="Text Box 5"/>
          <p:cNvSpPr txBox="1">
            <a:spLocks noChangeArrowheads="1"/>
          </p:cNvSpPr>
          <p:nvPr/>
        </p:nvSpPr>
        <p:spPr bwMode="auto">
          <a:xfrm>
            <a:off x="0" y="6604000"/>
            <a:ext cx="4340225" cy="254000"/>
          </a:xfrm>
          <a:prstGeom prst="rect">
            <a:avLst/>
          </a:prstGeom>
          <a:noFill/>
          <a:ln w="9525">
            <a:noFill/>
            <a:miter lim="800000"/>
            <a:headEnd/>
            <a:tailEnd/>
          </a:ln>
        </p:spPr>
        <p:txBody>
          <a:bodyPr>
            <a:spAutoFit/>
          </a:bodyPr>
          <a:lstStyle/>
          <a:p>
            <a:r>
              <a:rPr lang="en-US" sz="1000"/>
              <a:t>© Copyright all rights reserved to Homework depot: </a:t>
            </a:r>
            <a:r>
              <a:rPr lang="en-US" sz="1000">
                <a:solidFill>
                  <a:srgbClr val="FF0000"/>
                </a:solidFill>
              </a:rPr>
              <a:t>www.BCMath.ca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linds(horizontal)">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linds(horizontal)">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blinds(horizontal)">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blinds(horizontal)">
                                      <p:cBhvr>
                                        <p:cTn id="42" dur="5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blinds(horizontal)">
                                      <p:cBhvr>
                                        <p:cTn id="47" dur="5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blinds(horizontal)">
                                      <p:cBhvr>
                                        <p:cTn id="52" dur="500"/>
                                        <p:tgtEl>
                                          <p:spTgt spid="12"/>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blinds(horizontal)">
                                      <p:cBhvr>
                                        <p:cTn id="57" dur="500"/>
                                        <p:tgtEl>
                                          <p:spTgt spid="13"/>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blinds(horizontal)">
                                      <p:cBhvr>
                                        <p:cTn id="62" dur="500"/>
                                        <p:tgtEl>
                                          <p:spTgt spid="15"/>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animEffect transition="in" filter="blinds(horizontal)">
                                      <p:cBhvr>
                                        <p:cTn id="67" dur="500"/>
                                        <p:tgtEl>
                                          <p:spTgt spid="16"/>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17"/>
                                        </p:tgtEl>
                                        <p:attrNameLst>
                                          <p:attrName>style.visibility</p:attrName>
                                        </p:attrNameLst>
                                      </p:cBhvr>
                                      <p:to>
                                        <p:strVal val="visible"/>
                                      </p:to>
                                    </p:set>
                                    <p:animEffect transition="in" filter="blinds(horizontal)">
                                      <p:cBhvr>
                                        <p:cTn id="72" dur="500"/>
                                        <p:tgtEl>
                                          <p:spTgt spid="17"/>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nodeType="clickEffect">
                                  <p:stCondLst>
                                    <p:cond delay="0"/>
                                  </p:stCondLst>
                                  <p:childTnLst>
                                    <p:set>
                                      <p:cBhvr>
                                        <p:cTn id="76" dur="1" fill="hold">
                                          <p:stCondLst>
                                            <p:cond delay="0"/>
                                          </p:stCondLst>
                                        </p:cTn>
                                        <p:tgtEl>
                                          <p:spTgt spid="28684"/>
                                        </p:tgtEl>
                                        <p:attrNameLst>
                                          <p:attrName>style.visibility</p:attrName>
                                        </p:attrNameLst>
                                      </p:cBhvr>
                                      <p:to>
                                        <p:strVal val="visible"/>
                                      </p:to>
                                    </p:set>
                                    <p:animEffect transition="in" filter="blinds(horizontal)">
                                      <p:cBhvr>
                                        <p:cTn id="77" dur="500"/>
                                        <p:tgtEl>
                                          <p:spTgt spid="28684"/>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nodeType="clickEffect">
                                  <p:stCondLst>
                                    <p:cond delay="0"/>
                                  </p:stCondLst>
                                  <p:childTnLst>
                                    <p:set>
                                      <p:cBhvr>
                                        <p:cTn id="81" dur="1" fill="hold">
                                          <p:stCondLst>
                                            <p:cond delay="0"/>
                                          </p:stCondLst>
                                        </p:cTn>
                                        <p:tgtEl>
                                          <p:spTgt spid="19"/>
                                        </p:tgtEl>
                                        <p:attrNameLst>
                                          <p:attrName>style.visibility</p:attrName>
                                        </p:attrNameLst>
                                      </p:cBhvr>
                                      <p:to>
                                        <p:strVal val="visible"/>
                                      </p:to>
                                    </p:set>
                                    <p:animEffect transition="in" filter="blinds(horizontal)">
                                      <p:cBhvr>
                                        <p:cTn id="82" dur="500"/>
                                        <p:tgtEl>
                                          <p:spTgt spid="19"/>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nodeType="clickEffect">
                                  <p:stCondLst>
                                    <p:cond delay="0"/>
                                  </p:stCondLst>
                                  <p:childTnLst>
                                    <p:set>
                                      <p:cBhvr>
                                        <p:cTn id="86" dur="1" fill="hold">
                                          <p:stCondLst>
                                            <p:cond delay="0"/>
                                          </p:stCondLst>
                                        </p:cTn>
                                        <p:tgtEl>
                                          <p:spTgt spid="20"/>
                                        </p:tgtEl>
                                        <p:attrNameLst>
                                          <p:attrName>style.visibility</p:attrName>
                                        </p:attrNameLst>
                                      </p:cBhvr>
                                      <p:to>
                                        <p:strVal val="visible"/>
                                      </p:to>
                                    </p:set>
                                    <p:animEffect transition="in" filter="blinds(horizontal)">
                                      <p:cBhvr>
                                        <p:cTn id="87" dur="500"/>
                                        <p:tgtEl>
                                          <p:spTgt spid="20"/>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nodeType="clickEffect">
                                  <p:stCondLst>
                                    <p:cond delay="0"/>
                                  </p:stCondLst>
                                  <p:childTnLst>
                                    <p:set>
                                      <p:cBhvr>
                                        <p:cTn id="91" dur="1" fill="hold">
                                          <p:stCondLst>
                                            <p:cond delay="0"/>
                                          </p:stCondLst>
                                        </p:cTn>
                                        <p:tgtEl>
                                          <p:spTgt spid="21"/>
                                        </p:tgtEl>
                                        <p:attrNameLst>
                                          <p:attrName>style.visibility</p:attrName>
                                        </p:attrNameLst>
                                      </p:cBhvr>
                                      <p:to>
                                        <p:strVal val="visible"/>
                                      </p:to>
                                    </p:set>
                                    <p:animEffect transition="in" filter="blinds(horizontal)">
                                      <p:cBhvr>
                                        <p:cTn id="92" dur="500"/>
                                        <p:tgtEl>
                                          <p:spTgt spid="21"/>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nodeType="clickEffect">
                                  <p:stCondLst>
                                    <p:cond delay="0"/>
                                  </p:stCondLst>
                                  <p:childTnLst>
                                    <p:set>
                                      <p:cBhvr>
                                        <p:cTn id="96" dur="1" fill="hold">
                                          <p:stCondLst>
                                            <p:cond delay="0"/>
                                          </p:stCondLst>
                                        </p:cTn>
                                        <p:tgtEl>
                                          <p:spTgt spid="22"/>
                                        </p:tgtEl>
                                        <p:attrNameLst>
                                          <p:attrName>style.visibility</p:attrName>
                                        </p:attrNameLst>
                                      </p:cBhvr>
                                      <p:to>
                                        <p:strVal val="visible"/>
                                      </p:to>
                                    </p:set>
                                    <p:animEffect transition="in" filter="blinds(horizontal)">
                                      <p:cBhvr>
                                        <p:cTn id="97" dur="500"/>
                                        <p:tgtEl>
                                          <p:spTgt spid="22"/>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14"/>
                                        </p:tgtEl>
                                        <p:attrNameLst>
                                          <p:attrName>style.visibility</p:attrName>
                                        </p:attrNameLst>
                                      </p:cBhvr>
                                      <p:to>
                                        <p:strVal val="visible"/>
                                      </p:to>
                                    </p:set>
                                    <p:animEffect transition="in" filter="blinds(horizontal)">
                                      <p:cBhvr>
                                        <p:cTn id="102" dur="500"/>
                                        <p:tgtEl>
                                          <p:spTgt spid="14"/>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xit" presetSubtype="0" fill="hold" nodeType="clickEffect">
                                  <p:stCondLst>
                                    <p:cond delay="0"/>
                                  </p:stCondLst>
                                  <p:childTnLst>
                                    <p:animEffect transition="out" filter="fade">
                                      <p:cBhvr>
                                        <p:cTn id="106" dur="2000"/>
                                        <p:tgtEl>
                                          <p:spTgt spid="17"/>
                                        </p:tgtEl>
                                      </p:cBhvr>
                                    </p:animEffect>
                                    <p:set>
                                      <p:cBhvr>
                                        <p:cTn id="107" dur="1" fill="hold">
                                          <p:stCondLst>
                                            <p:cond delay="1999"/>
                                          </p:stCondLst>
                                        </p:cTn>
                                        <p:tgtEl>
                                          <p:spTgt spid="17"/>
                                        </p:tgtEl>
                                        <p:attrNameLst>
                                          <p:attrName>style.visibility</p:attrName>
                                        </p:attrNameLst>
                                      </p:cBhvr>
                                      <p:to>
                                        <p:strVal val="hidden"/>
                                      </p:to>
                                    </p:set>
                                  </p:childTnLst>
                                </p:cTn>
                              </p:par>
                              <p:par>
                                <p:cTn id="108" presetID="10" presetClass="exit" presetSubtype="0" fill="hold" nodeType="withEffect">
                                  <p:stCondLst>
                                    <p:cond delay="0"/>
                                  </p:stCondLst>
                                  <p:childTnLst>
                                    <p:animEffect transition="out" filter="fade">
                                      <p:cBhvr>
                                        <p:cTn id="109" dur="2000"/>
                                        <p:tgtEl>
                                          <p:spTgt spid="28684"/>
                                        </p:tgtEl>
                                      </p:cBhvr>
                                    </p:animEffect>
                                    <p:set>
                                      <p:cBhvr>
                                        <p:cTn id="110" dur="1" fill="hold">
                                          <p:stCondLst>
                                            <p:cond delay="1999"/>
                                          </p:stCondLst>
                                        </p:cTn>
                                        <p:tgtEl>
                                          <p:spTgt spid="28684"/>
                                        </p:tgtEl>
                                        <p:attrNameLst>
                                          <p:attrName>style.visibility</p:attrName>
                                        </p:attrNameLst>
                                      </p:cBhvr>
                                      <p:to>
                                        <p:strVal val="hidden"/>
                                      </p:to>
                                    </p:set>
                                  </p:childTnLst>
                                </p:cTn>
                              </p:par>
                              <p:par>
                                <p:cTn id="111" presetID="10" presetClass="exit" presetSubtype="0" fill="hold" nodeType="withEffect">
                                  <p:stCondLst>
                                    <p:cond delay="0"/>
                                  </p:stCondLst>
                                  <p:childTnLst>
                                    <p:animEffect transition="out" filter="fade">
                                      <p:cBhvr>
                                        <p:cTn id="112" dur="2000"/>
                                        <p:tgtEl>
                                          <p:spTgt spid="19"/>
                                        </p:tgtEl>
                                      </p:cBhvr>
                                    </p:animEffect>
                                    <p:set>
                                      <p:cBhvr>
                                        <p:cTn id="113" dur="1" fill="hold">
                                          <p:stCondLst>
                                            <p:cond delay="1999"/>
                                          </p:stCondLst>
                                        </p:cTn>
                                        <p:tgtEl>
                                          <p:spTgt spid="19"/>
                                        </p:tgtEl>
                                        <p:attrNameLst>
                                          <p:attrName>style.visibility</p:attrName>
                                        </p:attrNameLst>
                                      </p:cBhvr>
                                      <p:to>
                                        <p:strVal val="hidden"/>
                                      </p:to>
                                    </p:set>
                                  </p:childTnLst>
                                </p:cTn>
                              </p:par>
                              <p:par>
                                <p:cTn id="114" presetID="10" presetClass="exit" presetSubtype="0" fill="hold" nodeType="withEffect">
                                  <p:stCondLst>
                                    <p:cond delay="0"/>
                                  </p:stCondLst>
                                  <p:childTnLst>
                                    <p:animEffect transition="out" filter="fade">
                                      <p:cBhvr>
                                        <p:cTn id="115" dur="2000"/>
                                        <p:tgtEl>
                                          <p:spTgt spid="20"/>
                                        </p:tgtEl>
                                      </p:cBhvr>
                                    </p:animEffect>
                                    <p:set>
                                      <p:cBhvr>
                                        <p:cTn id="116" dur="1" fill="hold">
                                          <p:stCondLst>
                                            <p:cond delay="1999"/>
                                          </p:stCondLst>
                                        </p:cTn>
                                        <p:tgtEl>
                                          <p:spTgt spid="20"/>
                                        </p:tgtEl>
                                        <p:attrNameLst>
                                          <p:attrName>style.visibility</p:attrName>
                                        </p:attrNameLst>
                                      </p:cBhvr>
                                      <p:to>
                                        <p:strVal val="hidden"/>
                                      </p:to>
                                    </p:set>
                                  </p:childTnLst>
                                </p:cTn>
                              </p:par>
                              <p:par>
                                <p:cTn id="117" presetID="10" presetClass="exit" presetSubtype="0" fill="hold" nodeType="withEffect">
                                  <p:stCondLst>
                                    <p:cond delay="0"/>
                                  </p:stCondLst>
                                  <p:childTnLst>
                                    <p:animEffect transition="out" filter="fade">
                                      <p:cBhvr>
                                        <p:cTn id="118" dur="2000"/>
                                        <p:tgtEl>
                                          <p:spTgt spid="21"/>
                                        </p:tgtEl>
                                      </p:cBhvr>
                                    </p:animEffect>
                                    <p:set>
                                      <p:cBhvr>
                                        <p:cTn id="119" dur="1" fill="hold">
                                          <p:stCondLst>
                                            <p:cond delay="1999"/>
                                          </p:stCondLst>
                                        </p:cTn>
                                        <p:tgtEl>
                                          <p:spTgt spid="21"/>
                                        </p:tgtEl>
                                        <p:attrNameLst>
                                          <p:attrName>style.visibility</p:attrName>
                                        </p:attrNameLst>
                                      </p:cBhvr>
                                      <p:to>
                                        <p:strVal val="hidden"/>
                                      </p:to>
                                    </p:set>
                                  </p:childTnLst>
                                </p:cTn>
                              </p:par>
                              <p:par>
                                <p:cTn id="120" presetID="10" presetClass="exit" presetSubtype="0" fill="hold" nodeType="withEffect">
                                  <p:stCondLst>
                                    <p:cond delay="0"/>
                                  </p:stCondLst>
                                  <p:childTnLst>
                                    <p:animEffect transition="out" filter="fade">
                                      <p:cBhvr>
                                        <p:cTn id="121" dur="2000"/>
                                        <p:tgtEl>
                                          <p:spTgt spid="22"/>
                                        </p:tgtEl>
                                      </p:cBhvr>
                                    </p:animEffect>
                                    <p:set>
                                      <p:cBhvr>
                                        <p:cTn id="122" dur="1" fill="hold">
                                          <p:stCondLst>
                                            <p:cond delay="1999"/>
                                          </p:stCondLst>
                                        </p:cTn>
                                        <p:tgtEl>
                                          <p:spTgt spid="22"/>
                                        </p:tgtEl>
                                        <p:attrNameLst>
                                          <p:attrName>style.visibility</p:attrName>
                                        </p:attrNameLst>
                                      </p:cBhvr>
                                      <p:to>
                                        <p:strVal val="hidden"/>
                                      </p:to>
                                    </p:set>
                                  </p:childTnLst>
                                </p:cTn>
                              </p:par>
                              <p:par>
                                <p:cTn id="123" presetID="10" presetClass="exit" presetSubtype="0" fill="hold" grpId="1" nodeType="withEffect">
                                  <p:stCondLst>
                                    <p:cond delay="0"/>
                                  </p:stCondLst>
                                  <p:childTnLst>
                                    <p:animEffect transition="out" filter="fade">
                                      <p:cBhvr>
                                        <p:cTn id="124" dur="2000"/>
                                        <p:tgtEl>
                                          <p:spTgt spid="15"/>
                                        </p:tgtEl>
                                      </p:cBhvr>
                                    </p:animEffect>
                                    <p:set>
                                      <p:cBhvr>
                                        <p:cTn id="125" dur="1" fill="hold">
                                          <p:stCondLst>
                                            <p:cond delay="1999"/>
                                          </p:stCondLst>
                                        </p:cTn>
                                        <p:tgtEl>
                                          <p:spTgt spid="15"/>
                                        </p:tgtEl>
                                        <p:attrNameLst>
                                          <p:attrName>style.visibility</p:attrName>
                                        </p:attrNameLst>
                                      </p:cBhvr>
                                      <p:to>
                                        <p:strVal val="hidden"/>
                                      </p:to>
                                    </p:set>
                                  </p:childTnLst>
                                </p:cTn>
                              </p:par>
                              <p:par>
                                <p:cTn id="126" presetID="10" presetClass="exit" presetSubtype="0" fill="hold" grpId="1" nodeType="withEffect">
                                  <p:stCondLst>
                                    <p:cond delay="0"/>
                                  </p:stCondLst>
                                  <p:childTnLst>
                                    <p:animEffect transition="out" filter="fade">
                                      <p:cBhvr>
                                        <p:cTn id="127" dur="2000"/>
                                        <p:tgtEl>
                                          <p:spTgt spid="16"/>
                                        </p:tgtEl>
                                      </p:cBhvr>
                                    </p:animEffect>
                                    <p:set>
                                      <p:cBhvr>
                                        <p:cTn id="128" dur="1" fill="hold">
                                          <p:stCondLst>
                                            <p:cond delay="1999"/>
                                          </p:stCondLst>
                                        </p:cTn>
                                        <p:tgtEl>
                                          <p:spTgt spid="16"/>
                                        </p:tgtEl>
                                        <p:attrNameLst>
                                          <p:attrName>style.visibility</p:attrName>
                                        </p:attrNameLst>
                                      </p:cBhvr>
                                      <p:to>
                                        <p:strVal val="hidden"/>
                                      </p:to>
                                    </p:set>
                                  </p:childTnLst>
                                </p:cTn>
                              </p:par>
                            </p:childTnLst>
                          </p:cTn>
                        </p:par>
                      </p:childTnLst>
                    </p:cTn>
                  </p:par>
                  <p:par>
                    <p:cTn id="129" fill="hold">
                      <p:stCondLst>
                        <p:cond delay="indefinite"/>
                      </p:stCondLst>
                      <p:childTnLst>
                        <p:par>
                          <p:cTn id="130" fill="hold">
                            <p:stCondLst>
                              <p:cond delay="0"/>
                            </p:stCondLst>
                            <p:childTnLst>
                              <p:par>
                                <p:cTn id="131" presetID="3" presetClass="entr" presetSubtype="10" fill="hold" grpId="0" nodeType="clickEffect">
                                  <p:stCondLst>
                                    <p:cond delay="0"/>
                                  </p:stCondLst>
                                  <p:childTnLst>
                                    <p:set>
                                      <p:cBhvr>
                                        <p:cTn id="132" dur="1" fill="hold">
                                          <p:stCondLst>
                                            <p:cond delay="0"/>
                                          </p:stCondLst>
                                        </p:cTn>
                                        <p:tgtEl>
                                          <p:spTgt spid="23"/>
                                        </p:tgtEl>
                                        <p:attrNameLst>
                                          <p:attrName>style.visibility</p:attrName>
                                        </p:attrNameLst>
                                      </p:cBhvr>
                                      <p:to>
                                        <p:strVal val="visible"/>
                                      </p:to>
                                    </p:set>
                                    <p:animEffect transition="in" filter="blinds(horizontal)">
                                      <p:cBhvr>
                                        <p:cTn id="133" dur="500"/>
                                        <p:tgtEl>
                                          <p:spTgt spid="23"/>
                                        </p:tgtEl>
                                      </p:cBhvr>
                                    </p:animEffect>
                                  </p:childTnLst>
                                </p:cTn>
                              </p:par>
                            </p:childTnLst>
                          </p:cTn>
                        </p:par>
                      </p:childTnLst>
                    </p:cTn>
                  </p:par>
                  <p:par>
                    <p:cTn id="134" fill="hold">
                      <p:stCondLst>
                        <p:cond delay="indefinite"/>
                      </p:stCondLst>
                      <p:childTnLst>
                        <p:par>
                          <p:cTn id="135" fill="hold">
                            <p:stCondLst>
                              <p:cond delay="0"/>
                            </p:stCondLst>
                            <p:childTnLst>
                              <p:par>
                                <p:cTn id="136" presetID="3" presetClass="entr" presetSubtype="10" fill="hold" grpId="0" nodeType="clickEffect">
                                  <p:stCondLst>
                                    <p:cond delay="0"/>
                                  </p:stCondLst>
                                  <p:childTnLst>
                                    <p:set>
                                      <p:cBhvr>
                                        <p:cTn id="137" dur="1" fill="hold">
                                          <p:stCondLst>
                                            <p:cond delay="0"/>
                                          </p:stCondLst>
                                        </p:cTn>
                                        <p:tgtEl>
                                          <p:spTgt spid="24"/>
                                        </p:tgtEl>
                                        <p:attrNameLst>
                                          <p:attrName>style.visibility</p:attrName>
                                        </p:attrNameLst>
                                      </p:cBhvr>
                                      <p:to>
                                        <p:strVal val="visible"/>
                                      </p:to>
                                    </p:set>
                                    <p:animEffect transition="in" filter="blinds(horizontal)">
                                      <p:cBhvr>
                                        <p:cTn id="138" dur="500"/>
                                        <p:tgtEl>
                                          <p:spTgt spid="24"/>
                                        </p:tgtEl>
                                      </p:cBhvr>
                                    </p:animEffect>
                                  </p:childTnLst>
                                </p:cTn>
                              </p:par>
                            </p:childTnLst>
                          </p:cTn>
                        </p:par>
                      </p:childTnLst>
                    </p:cTn>
                  </p:par>
                  <p:par>
                    <p:cTn id="139" fill="hold">
                      <p:stCondLst>
                        <p:cond delay="indefinite"/>
                      </p:stCondLst>
                      <p:childTnLst>
                        <p:par>
                          <p:cTn id="140" fill="hold">
                            <p:stCondLst>
                              <p:cond delay="0"/>
                            </p:stCondLst>
                            <p:childTnLst>
                              <p:par>
                                <p:cTn id="141" presetID="3" presetClass="entr" presetSubtype="10" fill="hold" nodeType="clickEffect">
                                  <p:stCondLst>
                                    <p:cond delay="0"/>
                                  </p:stCondLst>
                                  <p:childTnLst>
                                    <p:set>
                                      <p:cBhvr>
                                        <p:cTn id="142" dur="1" fill="hold">
                                          <p:stCondLst>
                                            <p:cond delay="0"/>
                                          </p:stCondLst>
                                        </p:cTn>
                                        <p:tgtEl>
                                          <p:spTgt spid="25"/>
                                        </p:tgtEl>
                                        <p:attrNameLst>
                                          <p:attrName>style.visibility</p:attrName>
                                        </p:attrNameLst>
                                      </p:cBhvr>
                                      <p:to>
                                        <p:strVal val="visible"/>
                                      </p:to>
                                    </p:set>
                                    <p:animEffect transition="in" filter="blinds(horizontal)">
                                      <p:cBhvr>
                                        <p:cTn id="143" dur="500"/>
                                        <p:tgtEl>
                                          <p:spTgt spid="25"/>
                                        </p:tgtEl>
                                      </p:cBhvr>
                                    </p:animEffect>
                                  </p:childTnLst>
                                </p:cTn>
                              </p:par>
                            </p:childTnLst>
                          </p:cTn>
                        </p:par>
                      </p:childTnLst>
                    </p:cTn>
                  </p:par>
                  <p:par>
                    <p:cTn id="144" fill="hold">
                      <p:stCondLst>
                        <p:cond delay="indefinite"/>
                      </p:stCondLst>
                      <p:childTnLst>
                        <p:par>
                          <p:cTn id="145" fill="hold">
                            <p:stCondLst>
                              <p:cond delay="0"/>
                            </p:stCondLst>
                            <p:childTnLst>
                              <p:par>
                                <p:cTn id="146" presetID="3" presetClass="entr" presetSubtype="10" fill="hold" nodeType="clickEffect">
                                  <p:stCondLst>
                                    <p:cond delay="0"/>
                                  </p:stCondLst>
                                  <p:childTnLst>
                                    <p:set>
                                      <p:cBhvr>
                                        <p:cTn id="147" dur="1" fill="hold">
                                          <p:stCondLst>
                                            <p:cond delay="0"/>
                                          </p:stCondLst>
                                        </p:cTn>
                                        <p:tgtEl>
                                          <p:spTgt spid="26"/>
                                        </p:tgtEl>
                                        <p:attrNameLst>
                                          <p:attrName>style.visibility</p:attrName>
                                        </p:attrNameLst>
                                      </p:cBhvr>
                                      <p:to>
                                        <p:strVal val="visible"/>
                                      </p:to>
                                    </p:set>
                                    <p:animEffect transition="in" filter="blinds(horizontal)">
                                      <p:cBhvr>
                                        <p:cTn id="148" dur="500"/>
                                        <p:tgtEl>
                                          <p:spTgt spid="26"/>
                                        </p:tgtEl>
                                      </p:cBhvr>
                                    </p:animEffect>
                                  </p:childTnLst>
                                </p:cTn>
                              </p:par>
                            </p:childTnLst>
                          </p:cTn>
                        </p:par>
                      </p:childTnLst>
                    </p:cTn>
                  </p:par>
                  <p:par>
                    <p:cTn id="149" fill="hold">
                      <p:stCondLst>
                        <p:cond delay="indefinite"/>
                      </p:stCondLst>
                      <p:childTnLst>
                        <p:par>
                          <p:cTn id="150" fill="hold">
                            <p:stCondLst>
                              <p:cond delay="0"/>
                            </p:stCondLst>
                            <p:childTnLst>
                              <p:par>
                                <p:cTn id="151" presetID="3" presetClass="entr" presetSubtype="10" fill="hold" grpId="0" nodeType="clickEffect">
                                  <p:stCondLst>
                                    <p:cond delay="0"/>
                                  </p:stCondLst>
                                  <p:childTnLst>
                                    <p:set>
                                      <p:cBhvr>
                                        <p:cTn id="152" dur="1" fill="hold">
                                          <p:stCondLst>
                                            <p:cond delay="0"/>
                                          </p:stCondLst>
                                        </p:cTn>
                                        <p:tgtEl>
                                          <p:spTgt spid="27"/>
                                        </p:tgtEl>
                                        <p:attrNameLst>
                                          <p:attrName>style.visibility</p:attrName>
                                        </p:attrNameLst>
                                      </p:cBhvr>
                                      <p:to>
                                        <p:strVal val="visible"/>
                                      </p:to>
                                    </p:set>
                                    <p:animEffect transition="in" filter="blinds(horizontal)">
                                      <p:cBhvr>
                                        <p:cTn id="153"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3" grpId="0"/>
      <p:bldP spid="14" grpId="0"/>
      <p:bldP spid="15" grpId="0" animBg="1"/>
      <p:bldP spid="15" grpId="1" animBg="1"/>
      <p:bldP spid="16" grpId="0" animBg="1"/>
      <p:bldP spid="16" grpId="1" animBg="1"/>
      <p:bldP spid="23" grpId="0" animBg="1"/>
      <p:bldP spid="24" grpId="0" animBg="1"/>
      <p:bldP spid="2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a:xfrm>
            <a:off x="218364" y="96839"/>
            <a:ext cx="8320799" cy="612846"/>
          </a:xfrm>
        </p:spPr>
        <p:txBody>
          <a:bodyPr>
            <a:normAutofit/>
          </a:bodyPr>
          <a:lstStyle/>
          <a:p>
            <a:pPr eaLnBrk="1" hangingPunct="1"/>
            <a:r>
              <a:rPr lang="en-CA" dirty="0"/>
              <a:t>II) What is Completing the Square!</a:t>
            </a:r>
          </a:p>
        </p:txBody>
      </p:sp>
      <p:sp>
        <p:nvSpPr>
          <p:cNvPr id="35843" name="Rectangle 3"/>
          <p:cNvSpPr>
            <a:spLocks noGrp="1" noChangeArrowheads="1"/>
          </p:cNvSpPr>
          <p:nvPr>
            <p:ph sz="quarter" idx="1"/>
          </p:nvPr>
        </p:nvSpPr>
        <p:spPr>
          <a:xfrm>
            <a:off x="218364" y="736980"/>
            <a:ext cx="8531936" cy="1332672"/>
          </a:xfrm>
        </p:spPr>
        <p:txBody>
          <a:bodyPr>
            <a:normAutofit/>
          </a:bodyPr>
          <a:lstStyle/>
          <a:p>
            <a:pPr eaLnBrk="1" hangingPunct="1"/>
            <a:r>
              <a:rPr lang="en-CA" dirty="0"/>
              <a:t>Completing the Square is a process that changes a quadratic functions from </a:t>
            </a:r>
          </a:p>
          <a:p>
            <a:pPr eaLnBrk="1" hangingPunct="1">
              <a:buFont typeface="Wingdings" pitchFamily="2" charset="2"/>
              <a:buNone/>
            </a:pPr>
            <a:r>
              <a:rPr lang="en-CA" dirty="0"/>
              <a:t>Standard  form: 		                 Vertex Form:</a:t>
            </a:r>
          </a:p>
        </p:txBody>
      </p:sp>
      <p:graphicFrame>
        <p:nvGraphicFramePr>
          <p:cNvPr id="35844" name="Object 4"/>
          <p:cNvGraphicFramePr>
            <a:graphicFrameLocks noChangeAspect="1"/>
          </p:cNvGraphicFramePr>
          <p:nvPr>
            <p:extLst>
              <p:ext uri="{D42A27DB-BD31-4B8C-83A1-F6EECF244321}">
                <p14:modId xmlns:p14="http://schemas.microsoft.com/office/powerpoint/2010/main" val="3325830917"/>
              </p:ext>
            </p:extLst>
          </p:nvPr>
        </p:nvGraphicFramePr>
        <p:xfrm>
          <a:off x="154674" y="2044251"/>
          <a:ext cx="3289300" cy="609600"/>
        </p:xfrm>
        <a:graphic>
          <a:graphicData uri="http://schemas.openxmlformats.org/presentationml/2006/ole">
            <mc:AlternateContent xmlns:mc="http://schemas.openxmlformats.org/markup-compatibility/2006">
              <mc:Choice xmlns:v="urn:schemas-microsoft-com:vml" Requires="v">
                <p:oleObj name="Equation" r:id="rId3" imgW="2603500" imgH="482600" progId="Equation.DSMT4">
                  <p:embed/>
                </p:oleObj>
              </mc:Choice>
              <mc:Fallback>
                <p:oleObj name="Equation" r:id="rId3" imgW="2603500" imgH="482600" progId="Equation.DSMT4">
                  <p:embed/>
                  <p:pic>
                    <p:nvPicPr>
                      <p:cNvPr id="35844"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674" y="2044251"/>
                        <a:ext cx="3289300" cy="609600"/>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845" name="Object 5"/>
          <p:cNvGraphicFramePr>
            <a:graphicFrameLocks noChangeAspect="1"/>
          </p:cNvGraphicFramePr>
          <p:nvPr>
            <p:extLst>
              <p:ext uri="{D42A27DB-BD31-4B8C-83A1-F6EECF244321}">
                <p14:modId xmlns:p14="http://schemas.microsoft.com/office/powerpoint/2010/main" val="2029777699"/>
              </p:ext>
            </p:extLst>
          </p:nvPr>
        </p:nvGraphicFramePr>
        <p:xfrm>
          <a:off x="5180699" y="2001388"/>
          <a:ext cx="3465513" cy="779463"/>
        </p:xfrm>
        <a:graphic>
          <a:graphicData uri="http://schemas.openxmlformats.org/presentationml/2006/ole">
            <mc:AlternateContent xmlns:mc="http://schemas.openxmlformats.org/markup-compatibility/2006">
              <mc:Choice xmlns:v="urn:schemas-microsoft-com:vml" Requires="v">
                <p:oleObj name="Equation" r:id="rId5" imgW="2654300" imgH="596900" progId="Equation.DSMT4">
                  <p:embed/>
                </p:oleObj>
              </mc:Choice>
              <mc:Fallback>
                <p:oleObj name="Equation" r:id="rId5" imgW="2654300" imgH="596900" progId="Equation.DSMT4">
                  <p:embed/>
                  <p:pic>
                    <p:nvPicPr>
                      <p:cNvPr id="35845"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80699" y="2001388"/>
                        <a:ext cx="3465513" cy="779463"/>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5846" name="AutoShape 6"/>
          <p:cNvSpPr>
            <a:spLocks noChangeArrowheads="1"/>
          </p:cNvSpPr>
          <p:nvPr/>
        </p:nvSpPr>
        <p:spPr bwMode="auto">
          <a:xfrm>
            <a:off x="3817037" y="2069651"/>
            <a:ext cx="1012825" cy="549275"/>
          </a:xfrm>
          <a:prstGeom prst="rightArrow">
            <a:avLst>
              <a:gd name="adj1" fmla="val 50000"/>
              <a:gd name="adj2" fmla="val 46098"/>
            </a:avLst>
          </a:prstGeom>
          <a:solidFill>
            <a:srgbClr val="FF0000"/>
          </a:solidFill>
          <a:ln w="9525">
            <a:solidFill>
              <a:schemeClr val="tx1"/>
            </a:solidFill>
            <a:miter lim="800000"/>
            <a:headEnd/>
            <a:tailEnd/>
          </a:ln>
        </p:spPr>
        <p:txBody>
          <a:bodyPr wrap="none" anchor="ctr"/>
          <a:lstStyle/>
          <a:p>
            <a:endParaRPr lang="en-US"/>
          </a:p>
        </p:txBody>
      </p:sp>
      <p:graphicFrame>
        <p:nvGraphicFramePr>
          <p:cNvPr id="8" name="Object 4"/>
          <p:cNvGraphicFramePr>
            <a:graphicFrameLocks noChangeAspect="1"/>
          </p:cNvGraphicFramePr>
          <p:nvPr>
            <p:extLst>
              <p:ext uri="{D42A27DB-BD31-4B8C-83A1-F6EECF244321}">
                <p14:modId xmlns:p14="http://schemas.microsoft.com/office/powerpoint/2010/main" val="3404771210"/>
              </p:ext>
            </p:extLst>
          </p:nvPr>
        </p:nvGraphicFramePr>
        <p:xfrm>
          <a:off x="243172" y="2773362"/>
          <a:ext cx="2173956" cy="466725"/>
        </p:xfrm>
        <a:graphic>
          <a:graphicData uri="http://schemas.openxmlformats.org/presentationml/2006/ole">
            <mc:AlternateContent xmlns:mc="http://schemas.openxmlformats.org/markup-compatibility/2006">
              <mc:Choice xmlns:v="urn:schemas-microsoft-com:vml" Requires="v">
                <p:oleObj name="Equation" r:id="rId7" imgW="2247900" imgH="482600" progId="Equation.DSMT4">
                  <p:embed/>
                </p:oleObj>
              </mc:Choice>
              <mc:Fallback>
                <p:oleObj name="Equation" r:id="rId7" imgW="2247900" imgH="482600" progId="Equation.DSMT4">
                  <p:embed/>
                  <p:pic>
                    <p:nvPicPr>
                      <p:cNvPr id="8"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3172" y="2773362"/>
                        <a:ext cx="2173956" cy="466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6"/>
          <p:cNvGraphicFramePr>
            <a:graphicFrameLocks noChangeAspect="1"/>
          </p:cNvGraphicFramePr>
          <p:nvPr>
            <p:extLst>
              <p:ext uri="{D42A27DB-BD31-4B8C-83A1-F6EECF244321}">
                <p14:modId xmlns:p14="http://schemas.microsoft.com/office/powerpoint/2010/main" val="3276882645"/>
              </p:ext>
            </p:extLst>
          </p:nvPr>
        </p:nvGraphicFramePr>
        <p:xfrm>
          <a:off x="238410" y="3406776"/>
          <a:ext cx="2204540" cy="539946"/>
        </p:xfrm>
        <a:graphic>
          <a:graphicData uri="http://schemas.openxmlformats.org/presentationml/2006/ole">
            <mc:AlternateContent xmlns:mc="http://schemas.openxmlformats.org/markup-compatibility/2006">
              <mc:Choice xmlns:v="urn:schemas-microsoft-com:vml" Requires="v">
                <p:oleObj name="Equation" r:id="rId9" imgW="2540000" imgH="622300" progId="Equation.DSMT4">
                  <p:embed/>
                </p:oleObj>
              </mc:Choice>
              <mc:Fallback>
                <p:oleObj name="Equation" r:id="rId9" imgW="2540000" imgH="622300" progId="Equation.DSMT4">
                  <p:embed/>
                  <p:pic>
                    <p:nvPicPr>
                      <p:cNvPr id="9" name="Object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38410" y="3406776"/>
                        <a:ext cx="2204540" cy="53994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16"/>
          <p:cNvGraphicFramePr>
            <a:graphicFrameLocks noChangeAspect="1"/>
          </p:cNvGraphicFramePr>
          <p:nvPr>
            <p:extLst>
              <p:ext uri="{D42A27DB-BD31-4B8C-83A1-F6EECF244321}">
                <p14:modId xmlns:p14="http://schemas.microsoft.com/office/powerpoint/2010/main" val="952888369"/>
              </p:ext>
            </p:extLst>
          </p:nvPr>
        </p:nvGraphicFramePr>
        <p:xfrm>
          <a:off x="192063" y="4037478"/>
          <a:ext cx="3417888" cy="593725"/>
        </p:xfrm>
        <a:graphic>
          <a:graphicData uri="http://schemas.openxmlformats.org/presentationml/2006/ole">
            <mc:AlternateContent xmlns:mc="http://schemas.openxmlformats.org/markup-compatibility/2006">
              <mc:Choice xmlns:v="urn:schemas-microsoft-com:vml" Requires="v">
                <p:oleObj name="Equation" r:id="rId11" imgW="3581400" imgH="622300" progId="Equation.DSMT4">
                  <p:embed/>
                </p:oleObj>
              </mc:Choice>
              <mc:Fallback>
                <p:oleObj name="Equation" r:id="rId11" imgW="3581400" imgH="622300" progId="Equation.DSMT4">
                  <p:embed/>
                  <p:pic>
                    <p:nvPicPr>
                      <p:cNvPr id="10" name="Object 1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92063" y="4037478"/>
                        <a:ext cx="3417888" cy="593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ct 17"/>
          <p:cNvGraphicFramePr>
            <a:graphicFrameLocks noChangeAspect="1"/>
          </p:cNvGraphicFramePr>
          <p:nvPr>
            <p:extLst>
              <p:ext uri="{D42A27DB-BD31-4B8C-83A1-F6EECF244321}">
                <p14:modId xmlns:p14="http://schemas.microsoft.com/office/powerpoint/2010/main" val="990598305"/>
              </p:ext>
            </p:extLst>
          </p:nvPr>
        </p:nvGraphicFramePr>
        <p:xfrm>
          <a:off x="211753" y="4692190"/>
          <a:ext cx="3417887" cy="593725"/>
        </p:xfrm>
        <a:graphic>
          <a:graphicData uri="http://schemas.openxmlformats.org/presentationml/2006/ole">
            <mc:AlternateContent xmlns:mc="http://schemas.openxmlformats.org/markup-compatibility/2006">
              <mc:Choice xmlns:v="urn:schemas-microsoft-com:vml" Requires="v">
                <p:oleObj name="Equation" r:id="rId13" imgW="3581400" imgH="622300" progId="Equation.DSMT4">
                  <p:embed/>
                </p:oleObj>
              </mc:Choice>
              <mc:Fallback>
                <p:oleObj name="Equation" r:id="rId13" imgW="3581400" imgH="622300" progId="Equation.DSMT4">
                  <p:embed/>
                  <p:pic>
                    <p:nvPicPr>
                      <p:cNvPr id="11" name="Object 1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11753" y="4692190"/>
                        <a:ext cx="3417887" cy="593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ct 18"/>
          <p:cNvGraphicFramePr>
            <a:graphicFrameLocks noChangeAspect="1"/>
          </p:cNvGraphicFramePr>
          <p:nvPr>
            <p:extLst>
              <p:ext uri="{D42A27DB-BD31-4B8C-83A1-F6EECF244321}">
                <p14:modId xmlns:p14="http://schemas.microsoft.com/office/powerpoint/2010/main" val="1025157758"/>
              </p:ext>
            </p:extLst>
          </p:nvPr>
        </p:nvGraphicFramePr>
        <p:xfrm>
          <a:off x="219051" y="5326949"/>
          <a:ext cx="3030537" cy="496888"/>
        </p:xfrm>
        <a:graphic>
          <a:graphicData uri="http://schemas.openxmlformats.org/presentationml/2006/ole">
            <mc:AlternateContent xmlns:mc="http://schemas.openxmlformats.org/markup-compatibility/2006">
              <mc:Choice xmlns:v="urn:schemas-microsoft-com:vml" Requires="v">
                <p:oleObj name="Equation" r:id="rId15" imgW="3175000" imgH="520700" progId="Equation.DSMT4">
                  <p:embed/>
                </p:oleObj>
              </mc:Choice>
              <mc:Fallback>
                <p:oleObj name="Equation" r:id="rId15" imgW="3175000" imgH="520700" progId="Equation.DSMT4">
                  <p:embed/>
                  <p:pic>
                    <p:nvPicPr>
                      <p:cNvPr id="12" name="Object 1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19051" y="5326949"/>
                        <a:ext cx="3030537" cy="4968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 name="Object 19"/>
          <p:cNvGraphicFramePr>
            <a:graphicFrameLocks noChangeAspect="1"/>
          </p:cNvGraphicFramePr>
          <p:nvPr>
            <p:extLst>
              <p:ext uri="{D42A27DB-BD31-4B8C-83A1-F6EECF244321}">
                <p14:modId xmlns:p14="http://schemas.microsoft.com/office/powerpoint/2010/main" val="1339390929"/>
              </p:ext>
            </p:extLst>
          </p:nvPr>
        </p:nvGraphicFramePr>
        <p:xfrm>
          <a:off x="111454" y="5901520"/>
          <a:ext cx="3123065" cy="806553"/>
        </p:xfrm>
        <a:graphic>
          <a:graphicData uri="http://schemas.openxmlformats.org/presentationml/2006/ole">
            <mc:AlternateContent xmlns:mc="http://schemas.openxmlformats.org/markup-compatibility/2006">
              <mc:Choice xmlns:v="urn:schemas-microsoft-com:vml" Requires="v">
                <p:oleObj name="Equation" r:id="rId17" imgW="2311400" imgH="596900" progId="Equation.DSMT4">
                  <p:embed/>
                </p:oleObj>
              </mc:Choice>
              <mc:Fallback>
                <p:oleObj name="Equation" r:id="rId17" imgW="2311400" imgH="596900" progId="Equation.DSMT4">
                  <p:embed/>
                  <p:pic>
                    <p:nvPicPr>
                      <p:cNvPr id="13" name="Object 1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11454" y="5901520"/>
                        <a:ext cx="3123065" cy="80655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Text Box 22"/>
          <p:cNvSpPr txBox="1">
            <a:spLocks noChangeArrowheads="1"/>
          </p:cNvSpPr>
          <p:nvPr/>
        </p:nvSpPr>
        <p:spPr bwMode="auto">
          <a:xfrm>
            <a:off x="4081130" y="2845545"/>
            <a:ext cx="398145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CA" sz="2000" dirty="0">
                <a:solidFill>
                  <a:srgbClr val="FF0000"/>
                </a:solidFill>
                <a:latin typeface="+mj-lt"/>
              </a:rPr>
              <a:t>Bracket the first two terms!</a:t>
            </a:r>
          </a:p>
        </p:txBody>
      </p:sp>
      <p:sp>
        <p:nvSpPr>
          <p:cNvPr id="15" name="Text Box 23"/>
          <p:cNvSpPr txBox="1">
            <a:spLocks noChangeArrowheads="1"/>
          </p:cNvSpPr>
          <p:nvPr/>
        </p:nvSpPr>
        <p:spPr bwMode="auto">
          <a:xfrm>
            <a:off x="4111909" y="3243143"/>
            <a:ext cx="4656138"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CA" sz="2000" dirty="0">
                <a:solidFill>
                  <a:srgbClr val="FF0000"/>
                </a:solidFill>
                <a:latin typeface="+mj-lt"/>
              </a:rPr>
              <a:t>Divide the second term by 2 and square it!  The purpose is to make the expression in the bracket into a perfect square!</a:t>
            </a:r>
          </a:p>
        </p:txBody>
      </p:sp>
      <p:sp>
        <p:nvSpPr>
          <p:cNvPr id="19" name="Text Box 27"/>
          <p:cNvSpPr txBox="1">
            <a:spLocks noChangeArrowheads="1"/>
          </p:cNvSpPr>
          <p:nvPr/>
        </p:nvSpPr>
        <p:spPr bwMode="auto">
          <a:xfrm>
            <a:off x="4074118" y="4655745"/>
            <a:ext cx="4572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CA" sz="2000" dirty="0">
                <a:solidFill>
                  <a:srgbClr val="FF0000"/>
                </a:solidFill>
                <a:latin typeface="+mj-lt"/>
              </a:rPr>
              <a:t>Take the negative square outside of the brackets!</a:t>
            </a:r>
          </a:p>
        </p:txBody>
      </p:sp>
      <p:sp>
        <p:nvSpPr>
          <p:cNvPr id="20" name="Text Box 28"/>
          <p:cNvSpPr txBox="1">
            <a:spLocks noChangeArrowheads="1"/>
          </p:cNvSpPr>
          <p:nvPr/>
        </p:nvSpPr>
        <p:spPr bwMode="auto">
          <a:xfrm>
            <a:off x="4081483" y="5442528"/>
            <a:ext cx="4389438"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CA" sz="2000">
                <a:solidFill>
                  <a:srgbClr val="FF0000"/>
                </a:solidFill>
                <a:latin typeface="+mj-lt"/>
              </a:rPr>
              <a:t>The trinomial becomes two equal binomials</a:t>
            </a:r>
          </a:p>
        </p:txBody>
      </p:sp>
      <p:sp>
        <p:nvSpPr>
          <p:cNvPr id="21" name="Text Box 29"/>
          <p:cNvSpPr txBox="1">
            <a:spLocks noChangeArrowheads="1"/>
          </p:cNvSpPr>
          <p:nvPr/>
        </p:nvSpPr>
        <p:spPr bwMode="auto">
          <a:xfrm>
            <a:off x="4136519" y="6206469"/>
            <a:ext cx="222332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CA" sz="2000" dirty="0">
                <a:solidFill>
                  <a:srgbClr val="FF0000"/>
                </a:solidFill>
                <a:latin typeface="+mj-lt"/>
              </a:rPr>
              <a:t>Standard Form!</a:t>
            </a:r>
          </a:p>
        </p:txBody>
      </p:sp>
      <p:sp>
        <p:nvSpPr>
          <p:cNvPr id="18" name="Text Box 5"/>
          <p:cNvSpPr txBox="1">
            <a:spLocks noChangeArrowheads="1"/>
          </p:cNvSpPr>
          <p:nvPr/>
        </p:nvSpPr>
        <p:spPr bwMode="auto">
          <a:xfrm>
            <a:off x="5084763" y="6613525"/>
            <a:ext cx="405923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000" dirty="0"/>
              <a:t>© Copyright all rights reserved to Homework depot: </a:t>
            </a:r>
            <a:r>
              <a:rPr lang="en-US" sz="1000" dirty="0">
                <a:hlinkClick r:id="rId19"/>
              </a:rPr>
              <a:t>www.BCMath.ca</a:t>
            </a:r>
            <a:r>
              <a:rPr lang="en-US" sz="1000" dirty="0"/>
              <a:t> </a:t>
            </a:r>
          </a:p>
        </p:txBody>
      </p:sp>
    </p:spTree>
    <p:extLst>
      <p:ext uri="{BB962C8B-B14F-4D97-AF65-F5344CB8AC3E}">
        <p14:creationId xmlns:p14="http://schemas.microsoft.com/office/powerpoint/2010/main" val="32883139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blinds(horizontal)">
                                      <p:cBhvr>
                                        <p:cTn id="7" dur="500"/>
                                        <p:tgtEl>
                                          <p:spTgt spid="358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5843">
                                            <p:txEl>
                                              <p:pRg st="1" end="1"/>
                                            </p:txEl>
                                          </p:spTgt>
                                        </p:tgtEl>
                                        <p:attrNameLst>
                                          <p:attrName>style.visibility</p:attrName>
                                        </p:attrNameLst>
                                      </p:cBhvr>
                                      <p:to>
                                        <p:strVal val="visible"/>
                                      </p:to>
                                    </p:set>
                                    <p:animEffect transition="in" filter="blinds(horizontal)">
                                      <p:cBhvr>
                                        <p:cTn id="12" dur="500"/>
                                        <p:tgtEl>
                                          <p:spTgt spid="358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35844"/>
                                        </p:tgtEl>
                                        <p:attrNameLst>
                                          <p:attrName>style.visibility</p:attrName>
                                        </p:attrNameLst>
                                      </p:cBhvr>
                                      <p:to>
                                        <p:strVal val="visible"/>
                                      </p:to>
                                    </p:set>
                                    <p:animEffect transition="in" filter="blinds(horizontal)">
                                      <p:cBhvr>
                                        <p:cTn id="17" dur="500"/>
                                        <p:tgtEl>
                                          <p:spTgt spid="3584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5846"/>
                                        </p:tgtEl>
                                        <p:attrNameLst>
                                          <p:attrName>style.visibility</p:attrName>
                                        </p:attrNameLst>
                                      </p:cBhvr>
                                      <p:to>
                                        <p:strVal val="visible"/>
                                      </p:to>
                                    </p:set>
                                    <p:animEffect transition="in" filter="blinds(horizontal)">
                                      <p:cBhvr>
                                        <p:cTn id="22" dur="500"/>
                                        <p:tgtEl>
                                          <p:spTgt spid="3584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35845"/>
                                        </p:tgtEl>
                                        <p:attrNameLst>
                                          <p:attrName>style.visibility</p:attrName>
                                        </p:attrNameLst>
                                      </p:cBhvr>
                                      <p:to>
                                        <p:strVal val="visible"/>
                                      </p:to>
                                    </p:set>
                                    <p:animEffect transition="in" filter="blinds(horizontal)">
                                      <p:cBhvr>
                                        <p:cTn id="27" dur="500"/>
                                        <p:tgtEl>
                                          <p:spTgt spid="35845"/>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linds(horizontal)">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blinds(horizontal)">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blinds(horizontal)">
                                      <p:cBhvr>
                                        <p:cTn id="42" dur="500"/>
                                        <p:tgtEl>
                                          <p:spTgt spid="14"/>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blinds(horizontal)">
                                      <p:cBhvr>
                                        <p:cTn id="47" dur="500"/>
                                        <p:tgtEl>
                                          <p:spTgt spid="10"/>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15">
                                            <p:txEl>
                                              <p:pRg st="0" end="0"/>
                                            </p:txEl>
                                          </p:spTgt>
                                        </p:tgtEl>
                                        <p:attrNameLst>
                                          <p:attrName>style.visibility</p:attrName>
                                        </p:attrNameLst>
                                      </p:cBhvr>
                                      <p:to>
                                        <p:strVal val="visible"/>
                                      </p:to>
                                    </p:set>
                                    <p:animEffect transition="in" filter="blinds(horizontal)">
                                      <p:cBhvr>
                                        <p:cTn id="52" dur="500"/>
                                        <p:tgtEl>
                                          <p:spTgt spid="15">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9"/>
                                        </p:tgtEl>
                                        <p:attrNameLst>
                                          <p:attrName>style.visibility</p:attrName>
                                        </p:attrNameLst>
                                      </p:cBhvr>
                                      <p:to>
                                        <p:strVal val="visible"/>
                                      </p:to>
                                    </p:set>
                                    <p:animEffect transition="in" filter="blinds(horizontal)">
                                      <p:cBhvr>
                                        <p:cTn id="57" dur="500"/>
                                        <p:tgtEl>
                                          <p:spTgt spid="19"/>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11"/>
                                        </p:tgtEl>
                                        <p:attrNameLst>
                                          <p:attrName>style.visibility</p:attrName>
                                        </p:attrNameLst>
                                      </p:cBhvr>
                                      <p:to>
                                        <p:strVal val="visible"/>
                                      </p:to>
                                    </p:set>
                                    <p:animEffect transition="in" filter="blinds(horizontal)">
                                      <p:cBhvr>
                                        <p:cTn id="62" dur="500"/>
                                        <p:tgtEl>
                                          <p:spTgt spid="11"/>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12"/>
                                        </p:tgtEl>
                                        <p:attrNameLst>
                                          <p:attrName>style.visibility</p:attrName>
                                        </p:attrNameLst>
                                      </p:cBhvr>
                                      <p:to>
                                        <p:strVal val="visible"/>
                                      </p:to>
                                    </p:set>
                                    <p:animEffect transition="in" filter="blinds(horizontal)">
                                      <p:cBhvr>
                                        <p:cTn id="67" dur="500"/>
                                        <p:tgtEl>
                                          <p:spTgt spid="12"/>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20"/>
                                        </p:tgtEl>
                                        <p:attrNameLst>
                                          <p:attrName>style.visibility</p:attrName>
                                        </p:attrNameLst>
                                      </p:cBhvr>
                                      <p:to>
                                        <p:strVal val="visible"/>
                                      </p:to>
                                    </p:set>
                                    <p:animEffect transition="in" filter="blinds(horizontal)">
                                      <p:cBhvr>
                                        <p:cTn id="72" dur="500"/>
                                        <p:tgtEl>
                                          <p:spTgt spid="20"/>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nodeType="clickEffect">
                                  <p:stCondLst>
                                    <p:cond delay="0"/>
                                  </p:stCondLst>
                                  <p:childTnLst>
                                    <p:set>
                                      <p:cBhvr>
                                        <p:cTn id="76" dur="1" fill="hold">
                                          <p:stCondLst>
                                            <p:cond delay="0"/>
                                          </p:stCondLst>
                                        </p:cTn>
                                        <p:tgtEl>
                                          <p:spTgt spid="13"/>
                                        </p:tgtEl>
                                        <p:attrNameLst>
                                          <p:attrName>style.visibility</p:attrName>
                                        </p:attrNameLst>
                                      </p:cBhvr>
                                      <p:to>
                                        <p:strVal val="visible"/>
                                      </p:to>
                                    </p:set>
                                    <p:animEffect transition="in" filter="blinds(horizontal)">
                                      <p:cBhvr>
                                        <p:cTn id="77" dur="500"/>
                                        <p:tgtEl>
                                          <p:spTgt spid="13"/>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21"/>
                                        </p:tgtEl>
                                        <p:attrNameLst>
                                          <p:attrName>style.visibility</p:attrName>
                                        </p:attrNameLst>
                                      </p:cBhvr>
                                      <p:to>
                                        <p:strVal val="visible"/>
                                      </p:to>
                                    </p:set>
                                    <p:animEffect transition="in" filter="blinds(horizontal)">
                                      <p:cBhvr>
                                        <p:cTn id="8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6" grpId="0" animBg="1"/>
      <p:bldP spid="14" grpId="0"/>
      <p:bldP spid="19" grpId="0"/>
      <p:bldP spid="20" grpId="0"/>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4" name="Rectangle 2"/>
          <p:cNvSpPr>
            <a:spLocks noGrp="1" noChangeArrowheads="1"/>
          </p:cNvSpPr>
          <p:nvPr>
            <p:ph type="title" sz="quarter"/>
          </p:nvPr>
        </p:nvSpPr>
        <p:spPr>
          <a:xfrm>
            <a:off x="152400" y="0"/>
            <a:ext cx="8991600" cy="893762"/>
          </a:xfrm>
        </p:spPr>
        <p:txBody>
          <a:bodyPr>
            <a:normAutofit fontScale="90000"/>
          </a:bodyPr>
          <a:lstStyle/>
          <a:p>
            <a:pPr eaLnBrk="1" hangingPunct="1"/>
            <a:r>
              <a:rPr lang="en-CA" dirty="0"/>
              <a:t>Practice: Complete the Square and find the vertex</a:t>
            </a:r>
          </a:p>
        </p:txBody>
      </p:sp>
      <p:graphicFrame>
        <p:nvGraphicFramePr>
          <p:cNvPr id="36868" name="Object 4"/>
          <p:cNvGraphicFramePr>
            <a:graphicFrameLocks noGrp="1" noChangeAspect="1"/>
          </p:cNvGraphicFramePr>
          <p:nvPr>
            <p:ph sz="quarter" idx="1"/>
            <p:extLst>
              <p:ext uri="{D42A27DB-BD31-4B8C-83A1-F6EECF244321}">
                <p14:modId xmlns:p14="http://schemas.microsoft.com/office/powerpoint/2010/main" val="4233794632"/>
              </p:ext>
            </p:extLst>
          </p:nvPr>
        </p:nvGraphicFramePr>
        <p:xfrm>
          <a:off x="1752600" y="533400"/>
          <a:ext cx="2514600" cy="533652"/>
        </p:xfrm>
        <a:graphic>
          <a:graphicData uri="http://schemas.openxmlformats.org/presentationml/2006/ole">
            <mc:AlternateContent xmlns:mc="http://schemas.openxmlformats.org/markup-compatibility/2006">
              <mc:Choice xmlns:v="urn:schemas-microsoft-com:vml" Requires="v">
                <p:oleObj name="Equation" r:id="rId3" imgW="2273040" imgH="482400" progId="Equation.DSMT4">
                  <p:embed/>
                </p:oleObj>
              </mc:Choice>
              <mc:Fallback>
                <p:oleObj name="Equation" r:id="rId3" imgW="2273040" imgH="482400" progId="Equation.DSMT4">
                  <p:embed/>
                  <p:pic>
                    <p:nvPicPr>
                      <p:cNvPr id="36868"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533400"/>
                        <a:ext cx="2514600" cy="53365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870" name="Object 6"/>
          <p:cNvGraphicFramePr>
            <a:graphicFrameLocks noGrp="1" noChangeAspect="1"/>
          </p:cNvGraphicFramePr>
          <p:nvPr>
            <p:ph sz="quarter" idx="2"/>
          </p:nvPr>
        </p:nvGraphicFramePr>
        <p:xfrm>
          <a:off x="338138" y="1452563"/>
          <a:ext cx="2398712" cy="582612"/>
        </p:xfrm>
        <a:graphic>
          <a:graphicData uri="http://schemas.openxmlformats.org/presentationml/2006/ole">
            <mc:AlternateContent xmlns:mc="http://schemas.openxmlformats.org/markup-compatibility/2006">
              <mc:Choice xmlns:v="urn:schemas-microsoft-com:vml" Requires="v">
                <p:oleObj name="Equation" r:id="rId5" imgW="2565360" imgH="622080" progId="Equation.DSMT4">
                  <p:embed/>
                </p:oleObj>
              </mc:Choice>
              <mc:Fallback>
                <p:oleObj name="Equation" r:id="rId5" imgW="2565360" imgH="622080" progId="Equation.DSMT4">
                  <p:embed/>
                  <p:pic>
                    <p:nvPicPr>
                      <p:cNvPr id="3687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8138" y="1452563"/>
                        <a:ext cx="2398712" cy="5826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880" name="Object 16"/>
          <p:cNvGraphicFramePr>
            <a:graphicFrameLocks noChangeAspect="1"/>
          </p:cNvGraphicFramePr>
          <p:nvPr/>
        </p:nvGraphicFramePr>
        <p:xfrm>
          <a:off x="295275" y="2149475"/>
          <a:ext cx="3767138" cy="593725"/>
        </p:xfrm>
        <a:graphic>
          <a:graphicData uri="http://schemas.openxmlformats.org/presentationml/2006/ole">
            <mc:AlternateContent xmlns:mc="http://schemas.openxmlformats.org/markup-compatibility/2006">
              <mc:Choice xmlns:v="urn:schemas-microsoft-com:vml" Requires="v">
                <p:oleObj name="Equation" r:id="rId7" imgW="3949560" imgH="622080" progId="Equation.DSMT4">
                  <p:embed/>
                </p:oleObj>
              </mc:Choice>
              <mc:Fallback>
                <p:oleObj name="Equation" r:id="rId7" imgW="3949560" imgH="622080" progId="Equation.DSMT4">
                  <p:embed/>
                  <p:pic>
                    <p:nvPicPr>
                      <p:cNvPr id="36880" name="Object 1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5275" y="2149475"/>
                        <a:ext cx="3767138" cy="593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881" name="Object 17"/>
          <p:cNvGraphicFramePr>
            <a:graphicFrameLocks noChangeAspect="1"/>
          </p:cNvGraphicFramePr>
          <p:nvPr/>
        </p:nvGraphicFramePr>
        <p:xfrm>
          <a:off x="268287" y="2819400"/>
          <a:ext cx="3770313" cy="593725"/>
        </p:xfrm>
        <a:graphic>
          <a:graphicData uri="http://schemas.openxmlformats.org/presentationml/2006/ole">
            <mc:AlternateContent xmlns:mc="http://schemas.openxmlformats.org/markup-compatibility/2006">
              <mc:Choice xmlns:v="urn:schemas-microsoft-com:vml" Requires="v">
                <p:oleObj name="Equation" r:id="rId9" imgW="3949560" imgH="622080" progId="Equation.DSMT4">
                  <p:embed/>
                </p:oleObj>
              </mc:Choice>
              <mc:Fallback>
                <p:oleObj name="Equation" r:id="rId9" imgW="3949560" imgH="622080" progId="Equation.DSMT4">
                  <p:embed/>
                  <p:pic>
                    <p:nvPicPr>
                      <p:cNvPr id="36881" name="Object 1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68287" y="2819400"/>
                        <a:ext cx="3770313" cy="593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882" name="Object 18"/>
          <p:cNvGraphicFramePr>
            <a:graphicFrameLocks noChangeAspect="1"/>
          </p:cNvGraphicFramePr>
          <p:nvPr/>
        </p:nvGraphicFramePr>
        <p:xfrm>
          <a:off x="228600" y="3505200"/>
          <a:ext cx="3297238" cy="496888"/>
        </p:xfrm>
        <a:graphic>
          <a:graphicData uri="http://schemas.openxmlformats.org/presentationml/2006/ole">
            <mc:AlternateContent xmlns:mc="http://schemas.openxmlformats.org/markup-compatibility/2006">
              <mc:Choice xmlns:v="urn:schemas-microsoft-com:vml" Requires="v">
                <p:oleObj name="Equation" r:id="rId11" imgW="3454200" imgH="520560" progId="Equation.DSMT4">
                  <p:embed/>
                </p:oleObj>
              </mc:Choice>
              <mc:Fallback>
                <p:oleObj name="Equation" r:id="rId11" imgW="3454200" imgH="520560" progId="Equation.DSMT4">
                  <p:embed/>
                  <p:pic>
                    <p:nvPicPr>
                      <p:cNvPr id="36882" name="Object 1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28600" y="3505200"/>
                        <a:ext cx="3297238" cy="4968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883" name="Object 19"/>
          <p:cNvGraphicFramePr>
            <a:graphicFrameLocks noChangeAspect="1"/>
          </p:cNvGraphicFramePr>
          <p:nvPr/>
        </p:nvGraphicFramePr>
        <p:xfrm>
          <a:off x="152400" y="4090988"/>
          <a:ext cx="2681288" cy="633412"/>
        </p:xfrm>
        <a:graphic>
          <a:graphicData uri="http://schemas.openxmlformats.org/presentationml/2006/ole">
            <mc:AlternateContent xmlns:mc="http://schemas.openxmlformats.org/markup-compatibility/2006">
              <mc:Choice xmlns:v="urn:schemas-microsoft-com:vml" Requires="v">
                <p:oleObj name="Equation" r:id="rId13" imgW="2527200" imgH="596880" progId="Equation.DSMT4">
                  <p:embed/>
                </p:oleObj>
              </mc:Choice>
              <mc:Fallback>
                <p:oleObj name="Equation" r:id="rId13" imgW="2527200" imgH="596880" progId="Equation.DSMT4">
                  <p:embed/>
                  <p:pic>
                    <p:nvPicPr>
                      <p:cNvPr id="36883" name="Object 1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52400" y="4090988"/>
                        <a:ext cx="2681288" cy="6334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6886" name="Text Box 22"/>
          <p:cNvSpPr txBox="1">
            <a:spLocks noChangeArrowheads="1"/>
          </p:cNvSpPr>
          <p:nvPr/>
        </p:nvSpPr>
        <p:spPr bwMode="auto">
          <a:xfrm>
            <a:off x="3943350" y="1447800"/>
            <a:ext cx="3981450" cy="427038"/>
          </a:xfrm>
          <a:prstGeom prst="rect">
            <a:avLst/>
          </a:prstGeom>
          <a:noFill/>
          <a:ln w="9525">
            <a:noFill/>
            <a:miter lim="800000"/>
            <a:headEnd/>
            <a:tailEnd/>
          </a:ln>
        </p:spPr>
        <p:txBody>
          <a:bodyPr>
            <a:spAutoFit/>
          </a:bodyPr>
          <a:lstStyle/>
          <a:p>
            <a:pPr algn="r">
              <a:spcBef>
                <a:spcPct val="50000"/>
              </a:spcBef>
            </a:pPr>
            <a:r>
              <a:rPr lang="en-CA" sz="2200" dirty="0">
                <a:solidFill>
                  <a:srgbClr val="FF0000"/>
                </a:solidFill>
              </a:rPr>
              <a:t>Bracket the first two terms!</a:t>
            </a:r>
          </a:p>
        </p:txBody>
      </p:sp>
      <p:sp>
        <p:nvSpPr>
          <p:cNvPr id="36887" name="Text Box 23"/>
          <p:cNvSpPr txBox="1">
            <a:spLocks noChangeArrowheads="1"/>
          </p:cNvSpPr>
          <p:nvPr/>
        </p:nvSpPr>
        <p:spPr bwMode="auto">
          <a:xfrm>
            <a:off x="3878262" y="1981200"/>
            <a:ext cx="4656138" cy="1323439"/>
          </a:xfrm>
          <a:prstGeom prst="rect">
            <a:avLst/>
          </a:prstGeom>
          <a:noFill/>
          <a:ln w="9525">
            <a:noFill/>
            <a:miter lim="800000"/>
            <a:headEnd/>
            <a:tailEnd/>
          </a:ln>
        </p:spPr>
        <p:txBody>
          <a:bodyPr>
            <a:spAutoFit/>
          </a:bodyPr>
          <a:lstStyle/>
          <a:p>
            <a:pPr algn="ctr">
              <a:spcBef>
                <a:spcPct val="50000"/>
              </a:spcBef>
            </a:pPr>
            <a:r>
              <a:rPr lang="en-CA" sz="2000" dirty="0">
                <a:solidFill>
                  <a:srgbClr val="FF0000"/>
                </a:solidFill>
              </a:rPr>
              <a:t>Divide the second term by 2 and square it!  </a:t>
            </a:r>
            <a:br>
              <a:rPr lang="en-CA" sz="2000" dirty="0">
                <a:solidFill>
                  <a:srgbClr val="FF0000"/>
                </a:solidFill>
              </a:rPr>
            </a:br>
            <a:r>
              <a:rPr lang="en-CA" sz="2000" dirty="0">
                <a:solidFill>
                  <a:srgbClr val="FF0000"/>
                </a:solidFill>
              </a:rPr>
              <a:t>Purpose: Make the expression in the bracket into a perfect square!</a:t>
            </a:r>
          </a:p>
        </p:txBody>
      </p:sp>
      <p:sp>
        <p:nvSpPr>
          <p:cNvPr id="36891" name="Text Box 27"/>
          <p:cNvSpPr txBox="1">
            <a:spLocks noChangeArrowheads="1"/>
          </p:cNvSpPr>
          <p:nvPr/>
        </p:nvSpPr>
        <p:spPr bwMode="auto">
          <a:xfrm>
            <a:off x="3962400" y="3581400"/>
            <a:ext cx="4572000" cy="762000"/>
          </a:xfrm>
          <a:prstGeom prst="rect">
            <a:avLst/>
          </a:prstGeom>
          <a:noFill/>
          <a:ln w="9525">
            <a:noFill/>
            <a:miter lim="800000"/>
            <a:headEnd/>
            <a:tailEnd/>
          </a:ln>
        </p:spPr>
        <p:txBody>
          <a:bodyPr>
            <a:spAutoFit/>
          </a:bodyPr>
          <a:lstStyle/>
          <a:p>
            <a:pPr algn="ctr">
              <a:spcBef>
                <a:spcPct val="50000"/>
              </a:spcBef>
            </a:pPr>
            <a:r>
              <a:rPr lang="en-CA" sz="2200" dirty="0">
                <a:solidFill>
                  <a:srgbClr val="FF0000"/>
                </a:solidFill>
              </a:rPr>
              <a:t>Take the negative square outside of the brackets!</a:t>
            </a:r>
          </a:p>
        </p:txBody>
      </p:sp>
      <p:sp>
        <p:nvSpPr>
          <p:cNvPr id="36892" name="Text Box 28"/>
          <p:cNvSpPr txBox="1">
            <a:spLocks noChangeArrowheads="1"/>
          </p:cNvSpPr>
          <p:nvPr/>
        </p:nvSpPr>
        <p:spPr bwMode="auto">
          <a:xfrm>
            <a:off x="4038600" y="4267200"/>
            <a:ext cx="4389438" cy="762000"/>
          </a:xfrm>
          <a:prstGeom prst="rect">
            <a:avLst/>
          </a:prstGeom>
          <a:noFill/>
          <a:ln w="9525">
            <a:noFill/>
            <a:miter lim="800000"/>
            <a:headEnd/>
            <a:tailEnd/>
          </a:ln>
        </p:spPr>
        <p:txBody>
          <a:bodyPr>
            <a:spAutoFit/>
          </a:bodyPr>
          <a:lstStyle/>
          <a:p>
            <a:pPr algn="ctr">
              <a:spcBef>
                <a:spcPct val="50000"/>
              </a:spcBef>
            </a:pPr>
            <a:r>
              <a:rPr lang="en-CA" sz="2200" dirty="0">
                <a:solidFill>
                  <a:srgbClr val="FF0000"/>
                </a:solidFill>
              </a:rPr>
              <a:t>The trinomial becomes two equal binomials</a:t>
            </a:r>
          </a:p>
        </p:txBody>
      </p:sp>
      <p:sp>
        <p:nvSpPr>
          <p:cNvPr id="36893" name="Text Box 29"/>
          <p:cNvSpPr txBox="1">
            <a:spLocks noChangeArrowheads="1"/>
          </p:cNvSpPr>
          <p:nvPr/>
        </p:nvSpPr>
        <p:spPr bwMode="auto">
          <a:xfrm>
            <a:off x="3886200" y="5007114"/>
            <a:ext cx="5029200" cy="400110"/>
          </a:xfrm>
          <a:prstGeom prst="rect">
            <a:avLst/>
          </a:prstGeom>
          <a:noFill/>
          <a:ln w="9525">
            <a:noFill/>
            <a:miter lim="800000"/>
            <a:headEnd/>
            <a:tailEnd/>
          </a:ln>
        </p:spPr>
        <p:txBody>
          <a:bodyPr wrap="square">
            <a:spAutoFit/>
          </a:bodyPr>
          <a:lstStyle/>
          <a:p>
            <a:pPr algn="ctr">
              <a:spcBef>
                <a:spcPct val="50000"/>
              </a:spcBef>
            </a:pPr>
            <a:r>
              <a:rPr lang="en-CA" sz="2000" dirty="0">
                <a:solidFill>
                  <a:srgbClr val="FF0000"/>
                </a:solidFill>
              </a:rPr>
              <a:t>Now the equation is in vertex form</a:t>
            </a:r>
          </a:p>
        </p:txBody>
      </p:sp>
      <p:graphicFrame>
        <p:nvGraphicFramePr>
          <p:cNvPr id="20" name="Object 19"/>
          <p:cNvGraphicFramePr>
            <a:graphicFrameLocks noChangeAspect="1"/>
          </p:cNvGraphicFramePr>
          <p:nvPr/>
        </p:nvGraphicFramePr>
        <p:xfrm>
          <a:off x="228600" y="4876800"/>
          <a:ext cx="795338" cy="349250"/>
        </p:xfrm>
        <a:graphic>
          <a:graphicData uri="http://schemas.openxmlformats.org/presentationml/2006/ole">
            <mc:AlternateContent xmlns:mc="http://schemas.openxmlformats.org/markup-compatibility/2006">
              <mc:Choice xmlns:v="urn:schemas-microsoft-com:vml" Requires="v">
                <p:oleObj name="Equation" r:id="rId15" imgW="749160" imgH="330120" progId="Equation.DSMT4">
                  <p:embed/>
                </p:oleObj>
              </mc:Choice>
              <mc:Fallback>
                <p:oleObj name="Equation" r:id="rId15" imgW="749160" imgH="330120" progId="Equation.DSMT4">
                  <p:embed/>
                  <p:pic>
                    <p:nvPicPr>
                      <p:cNvPr id="20" name="Object 1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28600" y="4876800"/>
                        <a:ext cx="795338" cy="349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 name="Object 20"/>
          <p:cNvGraphicFramePr>
            <a:graphicFrameLocks noChangeAspect="1"/>
          </p:cNvGraphicFramePr>
          <p:nvPr/>
        </p:nvGraphicFramePr>
        <p:xfrm>
          <a:off x="152400" y="5486400"/>
          <a:ext cx="903288" cy="430213"/>
        </p:xfrm>
        <a:graphic>
          <a:graphicData uri="http://schemas.openxmlformats.org/presentationml/2006/ole">
            <mc:AlternateContent xmlns:mc="http://schemas.openxmlformats.org/markup-compatibility/2006">
              <mc:Choice xmlns:v="urn:schemas-microsoft-com:vml" Requires="v">
                <p:oleObj name="Equation" r:id="rId17" imgW="850680" imgH="406080" progId="Equation.DSMT4">
                  <p:embed/>
                </p:oleObj>
              </mc:Choice>
              <mc:Fallback>
                <p:oleObj name="Equation" r:id="rId17" imgW="850680" imgH="406080" progId="Equation.DSMT4">
                  <p:embed/>
                  <p:pic>
                    <p:nvPicPr>
                      <p:cNvPr id="21" name="Object 20"/>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52400" y="5486400"/>
                        <a:ext cx="903288" cy="430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 name="Object 21"/>
          <p:cNvGraphicFramePr>
            <a:graphicFrameLocks noChangeAspect="1"/>
          </p:cNvGraphicFramePr>
          <p:nvPr/>
        </p:nvGraphicFramePr>
        <p:xfrm>
          <a:off x="242887" y="6122987"/>
          <a:ext cx="1281113" cy="430213"/>
        </p:xfrm>
        <a:graphic>
          <a:graphicData uri="http://schemas.openxmlformats.org/presentationml/2006/ole">
            <mc:AlternateContent xmlns:mc="http://schemas.openxmlformats.org/markup-compatibility/2006">
              <mc:Choice xmlns:v="urn:schemas-microsoft-com:vml" Requires="v">
                <p:oleObj name="Equation" r:id="rId19" imgW="1206360" imgH="406080" progId="Equation.DSMT4">
                  <p:embed/>
                </p:oleObj>
              </mc:Choice>
              <mc:Fallback>
                <p:oleObj name="Equation" r:id="rId19" imgW="1206360" imgH="406080" progId="Equation.DSMT4">
                  <p:embed/>
                  <p:pic>
                    <p:nvPicPr>
                      <p:cNvPr id="22" name="Object 21"/>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42887" y="6122987"/>
                        <a:ext cx="1281113" cy="430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 name="Object 22"/>
          <p:cNvGraphicFramePr>
            <a:graphicFrameLocks noChangeAspect="1"/>
          </p:cNvGraphicFramePr>
          <p:nvPr/>
        </p:nvGraphicFramePr>
        <p:xfrm>
          <a:off x="2338388" y="6002337"/>
          <a:ext cx="2386012" cy="550863"/>
        </p:xfrm>
        <a:graphic>
          <a:graphicData uri="http://schemas.openxmlformats.org/presentationml/2006/ole">
            <mc:AlternateContent xmlns:mc="http://schemas.openxmlformats.org/markup-compatibility/2006">
              <mc:Choice xmlns:v="urn:schemas-microsoft-com:vml" Requires="v">
                <p:oleObj name="Equation" r:id="rId21" imgW="2247840" imgH="520560" progId="Equation.DSMT4">
                  <p:embed/>
                </p:oleObj>
              </mc:Choice>
              <mc:Fallback>
                <p:oleObj name="Equation" r:id="rId21" imgW="2247840" imgH="520560" progId="Equation.DSMT4">
                  <p:embed/>
                  <p:pic>
                    <p:nvPicPr>
                      <p:cNvPr id="23" name="Object 22"/>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2338388" y="6002337"/>
                        <a:ext cx="2386012" cy="5508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6868"/>
                                        </p:tgtEl>
                                        <p:attrNameLst>
                                          <p:attrName>style.visibility</p:attrName>
                                        </p:attrNameLst>
                                      </p:cBhvr>
                                      <p:to>
                                        <p:strVal val="visible"/>
                                      </p:to>
                                    </p:set>
                                    <p:animEffect transition="in" filter="blinds(horizontal)">
                                      <p:cBhvr>
                                        <p:cTn id="7" dur="500"/>
                                        <p:tgtEl>
                                          <p:spTgt spid="3686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6870"/>
                                        </p:tgtEl>
                                        <p:attrNameLst>
                                          <p:attrName>style.visibility</p:attrName>
                                        </p:attrNameLst>
                                      </p:cBhvr>
                                      <p:to>
                                        <p:strVal val="visible"/>
                                      </p:to>
                                    </p:set>
                                    <p:animEffect transition="in" filter="blinds(horizontal)">
                                      <p:cBhvr>
                                        <p:cTn id="12" dur="500"/>
                                        <p:tgtEl>
                                          <p:spTgt spid="3687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6886"/>
                                        </p:tgtEl>
                                        <p:attrNameLst>
                                          <p:attrName>style.visibility</p:attrName>
                                        </p:attrNameLst>
                                      </p:cBhvr>
                                      <p:to>
                                        <p:strVal val="visible"/>
                                      </p:to>
                                    </p:set>
                                    <p:animEffect transition="in" filter="blinds(horizontal)">
                                      <p:cBhvr>
                                        <p:cTn id="17" dur="500"/>
                                        <p:tgtEl>
                                          <p:spTgt spid="3688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6880"/>
                                        </p:tgtEl>
                                        <p:attrNameLst>
                                          <p:attrName>style.visibility</p:attrName>
                                        </p:attrNameLst>
                                      </p:cBhvr>
                                      <p:to>
                                        <p:strVal val="visible"/>
                                      </p:to>
                                    </p:set>
                                    <p:animEffect transition="in" filter="blinds(horizontal)">
                                      <p:cBhvr>
                                        <p:cTn id="22" dur="500"/>
                                        <p:tgtEl>
                                          <p:spTgt spid="3688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6887">
                                            <p:txEl>
                                              <p:pRg st="0" end="0"/>
                                            </p:txEl>
                                          </p:spTgt>
                                        </p:tgtEl>
                                        <p:attrNameLst>
                                          <p:attrName>style.visibility</p:attrName>
                                        </p:attrNameLst>
                                      </p:cBhvr>
                                      <p:to>
                                        <p:strVal val="visible"/>
                                      </p:to>
                                    </p:set>
                                    <p:animEffect transition="in" filter="blinds(horizontal)">
                                      <p:cBhvr>
                                        <p:cTn id="27" dur="500"/>
                                        <p:tgtEl>
                                          <p:spTgt spid="36887">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6891"/>
                                        </p:tgtEl>
                                        <p:attrNameLst>
                                          <p:attrName>style.visibility</p:attrName>
                                        </p:attrNameLst>
                                      </p:cBhvr>
                                      <p:to>
                                        <p:strVal val="visible"/>
                                      </p:to>
                                    </p:set>
                                    <p:animEffect transition="in" filter="blinds(horizontal)">
                                      <p:cBhvr>
                                        <p:cTn id="32" dur="500"/>
                                        <p:tgtEl>
                                          <p:spTgt spid="36891"/>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6881"/>
                                        </p:tgtEl>
                                        <p:attrNameLst>
                                          <p:attrName>style.visibility</p:attrName>
                                        </p:attrNameLst>
                                      </p:cBhvr>
                                      <p:to>
                                        <p:strVal val="visible"/>
                                      </p:to>
                                    </p:set>
                                    <p:animEffect transition="in" filter="blinds(horizontal)">
                                      <p:cBhvr>
                                        <p:cTn id="37" dur="500"/>
                                        <p:tgtEl>
                                          <p:spTgt spid="36881"/>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6882"/>
                                        </p:tgtEl>
                                        <p:attrNameLst>
                                          <p:attrName>style.visibility</p:attrName>
                                        </p:attrNameLst>
                                      </p:cBhvr>
                                      <p:to>
                                        <p:strVal val="visible"/>
                                      </p:to>
                                    </p:set>
                                    <p:animEffect transition="in" filter="blinds(horizontal)">
                                      <p:cBhvr>
                                        <p:cTn id="42" dur="500"/>
                                        <p:tgtEl>
                                          <p:spTgt spid="36882"/>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6892"/>
                                        </p:tgtEl>
                                        <p:attrNameLst>
                                          <p:attrName>style.visibility</p:attrName>
                                        </p:attrNameLst>
                                      </p:cBhvr>
                                      <p:to>
                                        <p:strVal val="visible"/>
                                      </p:to>
                                    </p:set>
                                    <p:animEffect transition="in" filter="blinds(horizontal)">
                                      <p:cBhvr>
                                        <p:cTn id="47" dur="500"/>
                                        <p:tgtEl>
                                          <p:spTgt spid="36892"/>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36883"/>
                                        </p:tgtEl>
                                        <p:attrNameLst>
                                          <p:attrName>style.visibility</p:attrName>
                                        </p:attrNameLst>
                                      </p:cBhvr>
                                      <p:to>
                                        <p:strVal val="visible"/>
                                      </p:to>
                                    </p:set>
                                    <p:animEffect transition="in" filter="blinds(horizontal)">
                                      <p:cBhvr>
                                        <p:cTn id="52" dur="500"/>
                                        <p:tgtEl>
                                          <p:spTgt spid="36883"/>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36893"/>
                                        </p:tgtEl>
                                        <p:attrNameLst>
                                          <p:attrName>style.visibility</p:attrName>
                                        </p:attrNameLst>
                                      </p:cBhvr>
                                      <p:to>
                                        <p:strVal val="visible"/>
                                      </p:to>
                                    </p:set>
                                    <p:animEffect transition="in" filter="blinds(horizontal)">
                                      <p:cBhvr>
                                        <p:cTn id="57" dur="500"/>
                                        <p:tgtEl>
                                          <p:spTgt spid="36893"/>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blinds(horizontal)">
                                      <p:cBhvr>
                                        <p:cTn id="62" dur="500"/>
                                        <p:tgtEl>
                                          <p:spTgt spid="20"/>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21"/>
                                        </p:tgtEl>
                                        <p:attrNameLst>
                                          <p:attrName>style.visibility</p:attrName>
                                        </p:attrNameLst>
                                      </p:cBhvr>
                                      <p:to>
                                        <p:strVal val="visible"/>
                                      </p:to>
                                    </p:set>
                                    <p:animEffect transition="in" filter="blinds(horizontal)">
                                      <p:cBhvr>
                                        <p:cTn id="67" dur="500"/>
                                        <p:tgtEl>
                                          <p:spTgt spid="21"/>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22"/>
                                        </p:tgtEl>
                                        <p:attrNameLst>
                                          <p:attrName>style.visibility</p:attrName>
                                        </p:attrNameLst>
                                      </p:cBhvr>
                                      <p:to>
                                        <p:strVal val="visible"/>
                                      </p:to>
                                    </p:set>
                                    <p:animEffect transition="in" filter="blinds(horizontal)">
                                      <p:cBhvr>
                                        <p:cTn id="72" dur="500"/>
                                        <p:tgtEl>
                                          <p:spTgt spid="22"/>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nodeType="clickEffect">
                                  <p:stCondLst>
                                    <p:cond delay="0"/>
                                  </p:stCondLst>
                                  <p:childTnLst>
                                    <p:set>
                                      <p:cBhvr>
                                        <p:cTn id="76" dur="1" fill="hold">
                                          <p:stCondLst>
                                            <p:cond delay="0"/>
                                          </p:stCondLst>
                                        </p:cTn>
                                        <p:tgtEl>
                                          <p:spTgt spid="23"/>
                                        </p:tgtEl>
                                        <p:attrNameLst>
                                          <p:attrName>style.visibility</p:attrName>
                                        </p:attrNameLst>
                                      </p:cBhvr>
                                      <p:to>
                                        <p:strVal val="visible"/>
                                      </p:to>
                                    </p:set>
                                    <p:animEffect transition="in" filter="blinds(horizontal)">
                                      <p:cBhvr>
                                        <p:cTn id="7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86" grpId="0"/>
      <p:bldP spid="36891" grpId="0"/>
      <p:bldP spid="36892" grpId="0"/>
      <p:bldP spid="3689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9" name="Rectangle 2"/>
          <p:cNvSpPr>
            <a:spLocks noGrp="1" noChangeArrowheads="1"/>
          </p:cNvSpPr>
          <p:nvPr>
            <p:ph type="title" sz="quarter"/>
          </p:nvPr>
        </p:nvSpPr>
        <p:spPr>
          <a:xfrm>
            <a:off x="107950" y="0"/>
            <a:ext cx="8502650" cy="652462"/>
          </a:xfrm>
        </p:spPr>
        <p:txBody>
          <a:bodyPr>
            <a:normAutofit/>
          </a:bodyPr>
          <a:lstStyle/>
          <a:p>
            <a:pPr eaLnBrk="1" hangingPunct="1"/>
            <a:r>
              <a:rPr lang="en-CA" sz="3000" dirty="0"/>
              <a:t>III) CTS with a leading coefficient</a:t>
            </a:r>
          </a:p>
        </p:txBody>
      </p:sp>
      <p:graphicFrame>
        <p:nvGraphicFramePr>
          <p:cNvPr id="10242" name="Object 3"/>
          <p:cNvGraphicFramePr>
            <a:graphicFrameLocks noGrp="1" noChangeAspect="1"/>
          </p:cNvGraphicFramePr>
          <p:nvPr>
            <p:ph sz="quarter" idx="1"/>
          </p:nvPr>
        </p:nvGraphicFramePr>
        <p:xfrm>
          <a:off x="504825" y="685800"/>
          <a:ext cx="2482850" cy="460375"/>
        </p:xfrm>
        <a:graphic>
          <a:graphicData uri="http://schemas.openxmlformats.org/presentationml/2006/ole">
            <mc:AlternateContent xmlns:mc="http://schemas.openxmlformats.org/markup-compatibility/2006">
              <mc:Choice xmlns:v="urn:schemas-microsoft-com:vml" Requires="v">
                <p:oleObj name="Equation" r:id="rId3" imgW="2603160" imgH="482400" progId="Equation.DSMT4">
                  <p:embed/>
                </p:oleObj>
              </mc:Choice>
              <mc:Fallback>
                <p:oleObj name="Equation" r:id="rId3" imgW="2603160" imgH="482400" progId="Equation.DSMT4">
                  <p:embed/>
                  <p:pic>
                    <p:nvPicPr>
                      <p:cNvPr id="10242"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4825" y="685800"/>
                        <a:ext cx="2482850"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88" name="Object 4"/>
          <p:cNvGraphicFramePr>
            <a:graphicFrameLocks noGrp="1" noChangeAspect="1"/>
          </p:cNvGraphicFramePr>
          <p:nvPr>
            <p:ph sz="quarter" idx="2"/>
          </p:nvPr>
        </p:nvGraphicFramePr>
        <p:xfrm>
          <a:off x="404813" y="1382713"/>
          <a:ext cx="2795587" cy="598487"/>
        </p:xfrm>
        <a:graphic>
          <a:graphicData uri="http://schemas.openxmlformats.org/presentationml/2006/ole">
            <mc:AlternateContent xmlns:mc="http://schemas.openxmlformats.org/markup-compatibility/2006">
              <mc:Choice xmlns:v="urn:schemas-microsoft-com:vml" Requires="v">
                <p:oleObj name="Equation" r:id="rId5" imgW="2908080" imgH="622080" progId="Equation.DSMT4">
                  <p:embed/>
                </p:oleObj>
              </mc:Choice>
              <mc:Fallback>
                <p:oleObj name="Equation" r:id="rId5" imgW="2908080" imgH="622080" progId="Equation.DSMT4">
                  <p:embed/>
                  <p:pic>
                    <p:nvPicPr>
                      <p:cNvPr id="41988"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4813" y="1382713"/>
                        <a:ext cx="2795587" cy="5984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89" name="Object 5"/>
          <p:cNvGraphicFramePr>
            <a:graphicFrameLocks noChangeAspect="1"/>
          </p:cNvGraphicFramePr>
          <p:nvPr/>
        </p:nvGraphicFramePr>
        <p:xfrm>
          <a:off x="200025" y="2971800"/>
          <a:ext cx="4702175" cy="593725"/>
        </p:xfrm>
        <a:graphic>
          <a:graphicData uri="http://schemas.openxmlformats.org/presentationml/2006/ole">
            <mc:AlternateContent xmlns:mc="http://schemas.openxmlformats.org/markup-compatibility/2006">
              <mc:Choice xmlns:v="urn:schemas-microsoft-com:vml" Requires="v">
                <p:oleObj name="Equation" r:id="rId7" imgW="4927320" imgH="622080" progId="Equation.DSMT4">
                  <p:embed/>
                </p:oleObj>
              </mc:Choice>
              <mc:Fallback>
                <p:oleObj name="Equation" r:id="rId7" imgW="4927320" imgH="622080" progId="Equation.DSMT4">
                  <p:embed/>
                  <p:pic>
                    <p:nvPicPr>
                      <p:cNvPr id="41989"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00025" y="2971800"/>
                        <a:ext cx="4702175" cy="593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90" name="Object 6"/>
          <p:cNvGraphicFramePr>
            <a:graphicFrameLocks noChangeAspect="1"/>
          </p:cNvGraphicFramePr>
          <p:nvPr/>
        </p:nvGraphicFramePr>
        <p:xfrm>
          <a:off x="204788" y="3597275"/>
          <a:ext cx="4519612" cy="593725"/>
        </p:xfrm>
        <a:graphic>
          <a:graphicData uri="http://schemas.openxmlformats.org/presentationml/2006/ole">
            <mc:AlternateContent xmlns:mc="http://schemas.openxmlformats.org/markup-compatibility/2006">
              <mc:Choice xmlns:v="urn:schemas-microsoft-com:vml" Requires="v">
                <p:oleObj name="Equation" r:id="rId9" imgW="4736880" imgH="622080" progId="Equation.DSMT4">
                  <p:embed/>
                </p:oleObj>
              </mc:Choice>
              <mc:Fallback>
                <p:oleObj name="Equation" r:id="rId9" imgW="4736880" imgH="622080" progId="Equation.DSMT4">
                  <p:embed/>
                  <p:pic>
                    <p:nvPicPr>
                      <p:cNvPr id="41990" name="Object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04788" y="3597275"/>
                        <a:ext cx="4519612" cy="593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91" name="Object 7"/>
          <p:cNvGraphicFramePr>
            <a:graphicFrameLocks noChangeAspect="1"/>
          </p:cNvGraphicFramePr>
          <p:nvPr/>
        </p:nvGraphicFramePr>
        <p:xfrm>
          <a:off x="204788" y="4303712"/>
          <a:ext cx="4073525" cy="496888"/>
        </p:xfrm>
        <a:graphic>
          <a:graphicData uri="http://schemas.openxmlformats.org/presentationml/2006/ole">
            <mc:AlternateContent xmlns:mc="http://schemas.openxmlformats.org/markup-compatibility/2006">
              <mc:Choice xmlns:v="urn:schemas-microsoft-com:vml" Requires="v">
                <p:oleObj name="Equation" r:id="rId11" imgW="4267080" imgH="520560" progId="Equation.DSMT4">
                  <p:embed/>
                </p:oleObj>
              </mc:Choice>
              <mc:Fallback>
                <p:oleObj name="Equation" r:id="rId11" imgW="4267080" imgH="520560" progId="Equation.DSMT4">
                  <p:embed/>
                  <p:pic>
                    <p:nvPicPr>
                      <p:cNvPr id="41991" name="Object 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04788" y="4303712"/>
                        <a:ext cx="4073525" cy="4968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92" name="Object 8"/>
          <p:cNvGraphicFramePr>
            <a:graphicFrameLocks noChangeAspect="1"/>
          </p:cNvGraphicFramePr>
          <p:nvPr/>
        </p:nvGraphicFramePr>
        <p:xfrm>
          <a:off x="206375" y="4889500"/>
          <a:ext cx="2711450" cy="520700"/>
        </p:xfrm>
        <a:graphic>
          <a:graphicData uri="http://schemas.openxmlformats.org/presentationml/2006/ole">
            <mc:AlternateContent xmlns:mc="http://schemas.openxmlformats.org/markup-compatibility/2006">
              <mc:Choice xmlns:v="urn:schemas-microsoft-com:vml" Requires="v">
                <p:oleObj name="Equation" r:id="rId13" imgW="3111480" imgH="596880" progId="Equation.DSMT4">
                  <p:embed/>
                </p:oleObj>
              </mc:Choice>
              <mc:Fallback>
                <p:oleObj name="Equation" r:id="rId13" imgW="3111480" imgH="596880" progId="Equation.DSMT4">
                  <p:embed/>
                  <p:pic>
                    <p:nvPicPr>
                      <p:cNvPr id="41992" name="Object 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06375" y="4889500"/>
                        <a:ext cx="2711450" cy="520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993" name="Text Box 9"/>
          <p:cNvSpPr txBox="1">
            <a:spLocks noChangeArrowheads="1"/>
          </p:cNvSpPr>
          <p:nvPr/>
        </p:nvSpPr>
        <p:spPr bwMode="auto">
          <a:xfrm>
            <a:off x="3733800" y="685800"/>
            <a:ext cx="3981450" cy="427037"/>
          </a:xfrm>
          <a:prstGeom prst="rect">
            <a:avLst/>
          </a:prstGeom>
          <a:noFill/>
          <a:ln w="9525">
            <a:noFill/>
            <a:miter lim="800000"/>
            <a:headEnd/>
            <a:tailEnd/>
          </a:ln>
        </p:spPr>
        <p:txBody>
          <a:bodyPr>
            <a:spAutoFit/>
          </a:bodyPr>
          <a:lstStyle/>
          <a:p>
            <a:pPr algn="r">
              <a:spcBef>
                <a:spcPct val="50000"/>
              </a:spcBef>
            </a:pPr>
            <a:r>
              <a:rPr lang="en-CA" sz="2200" dirty="0">
                <a:solidFill>
                  <a:srgbClr val="FF0000"/>
                </a:solidFill>
              </a:rPr>
              <a:t>Bracket the first two terms!</a:t>
            </a:r>
          </a:p>
        </p:txBody>
      </p:sp>
      <p:sp>
        <p:nvSpPr>
          <p:cNvPr id="41994" name="Text Box 10"/>
          <p:cNvSpPr txBox="1">
            <a:spLocks noChangeArrowheads="1"/>
          </p:cNvSpPr>
          <p:nvPr/>
        </p:nvSpPr>
        <p:spPr bwMode="auto">
          <a:xfrm>
            <a:off x="3649663" y="1676400"/>
            <a:ext cx="4656137" cy="701675"/>
          </a:xfrm>
          <a:prstGeom prst="rect">
            <a:avLst/>
          </a:prstGeom>
          <a:noFill/>
          <a:ln w="9525">
            <a:noFill/>
            <a:miter lim="800000"/>
            <a:headEnd/>
            <a:tailEnd/>
          </a:ln>
        </p:spPr>
        <p:txBody>
          <a:bodyPr>
            <a:spAutoFit/>
          </a:bodyPr>
          <a:lstStyle/>
          <a:p>
            <a:pPr algn="ctr">
              <a:spcBef>
                <a:spcPct val="50000"/>
              </a:spcBef>
            </a:pPr>
            <a:r>
              <a:rPr lang="en-CA" sz="2000" dirty="0">
                <a:solidFill>
                  <a:srgbClr val="FF0000"/>
                </a:solidFill>
              </a:rPr>
              <a:t>Divide the second term by 2 and square it!  </a:t>
            </a:r>
            <a:endParaRPr lang="en-CA" sz="2400" dirty="0">
              <a:solidFill>
                <a:srgbClr val="FF0000"/>
              </a:solidFill>
            </a:endParaRPr>
          </a:p>
        </p:txBody>
      </p:sp>
      <p:sp>
        <p:nvSpPr>
          <p:cNvPr id="41998" name="Text Box 14"/>
          <p:cNvSpPr txBox="1">
            <a:spLocks noChangeArrowheads="1"/>
          </p:cNvSpPr>
          <p:nvPr/>
        </p:nvSpPr>
        <p:spPr bwMode="auto">
          <a:xfrm>
            <a:off x="4648200" y="2362200"/>
            <a:ext cx="4267200" cy="1446550"/>
          </a:xfrm>
          <a:prstGeom prst="rect">
            <a:avLst/>
          </a:prstGeom>
          <a:noFill/>
          <a:ln w="9525">
            <a:noFill/>
            <a:miter lim="800000"/>
            <a:headEnd/>
            <a:tailEnd/>
          </a:ln>
        </p:spPr>
        <p:txBody>
          <a:bodyPr wrap="square">
            <a:spAutoFit/>
          </a:bodyPr>
          <a:lstStyle/>
          <a:p>
            <a:pPr algn="ctr">
              <a:spcBef>
                <a:spcPct val="50000"/>
              </a:spcBef>
            </a:pPr>
            <a:r>
              <a:rPr lang="en-CA" sz="2200">
                <a:solidFill>
                  <a:srgbClr val="FF0000"/>
                </a:solidFill>
              </a:rPr>
              <a:t>Take the negative square outside of the brackets and multiply with coefficient in front!</a:t>
            </a:r>
          </a:p>
        </p:txBody>
      </p:sp>
      <p:sp>
        <p:nvSpPr>
          <p:cNvPr id="41999" name="Text Box 15"/>
          <p:cNvSpPr txBox="1">
            <a:spLocks noChangeArrowheads="1"/>
          </p:cNvSpPr>
          <p:nvPr/>
        </p:nvSpPr>
        <p:spPr bwMode="auto">
          <a:xfrm>
            <a:off x="4648200" y="3733800"/>
            <a:ext cx="4267200" cy="762000"/>
          </a:xfrm>
          <a:prstGeom prst="rect">
            <a:avLst/>
          </a:prstGeom>
          <a:noFill/>
          <a:ln w="9525">
            <a:noFill/>
            <a:miter lim="800000"/>
            <a:headEnd/>
            <a:tailEnd/>
          </a:ln>
        </p:spPr>
        <p:txBody>
          <a:bodyPr wrap="square">
            <a:spAutoFit/>
          </a:bodyPr>
          <a:lstStyle/>
          <a:p>
            <a:pPr algn="ctr">
              <a:spcBef>
                <a:spcPct val="50000"/>
              </a:spcBef>
            </a:pPr>
            <a:r>
              <a:rPr lang="en-CA" sz="2200" dirty="0">
                <a:solidFill>
                  <a:srgbClr val="FF0000"/>
                </a:solidFill>
              </a:rPr>
              <a:t>The trinomial becomes two equal binomials</a:t>
            </a:r>
          </a:p>
        </p:txBody>
      </p:sp>
      <p:sp>
        <p:nvSpPr>
          <p:cNvPr id="42000" name="Text Box 16"/>
          <p:cNvSpPr txBox="1">
            <a:spLocks noChangeArrowheads="1"/>
          </p:cNvSpPr>
          <p:nvPr/>
        </p:nvSpPr>
        <p:spPr bwMode="auto">
          <a:xfrm>
            <a:off x="4892675" y="4495800"/>
            <a:ext cx="3489325" cy="830997"/>
          </a:xfrm>
          <a:prstGeom prst="rect">
            <a:avLst/>
          </a:prstGeom>
          <a:noFill/>
          <a:ln w="9525">
            <a:noFill/>
            <a:miter lim="800000"/>
            <a:headEnd/>
            <a:tailEnd/>
          </a:ln>
        </p:spPr>
        <p:txBody>
          <a:bodyPr>
            <a:spAutoFit/>
          </a:bodyPr>
          <a:lstStyle/>
          <a:p>
            <a:pPr algn="ctr">
              <a:spcBef>
                <a:spcPct val="50000"/>
              </a:spcBef>
            </a:pPr>
            <a:r>
              <a:rPr lang="en-CA" sz="2400" dirty="0">
                <a:solidFill>
                  <a:srgbClr val="FF0000"/>
                </a:solidFill>
              </a:rPr>
              <a:t>Now the equation is in vertex form:</a:t>
            </a:r>
          </a:p>
        </p:txBody>
      </p:sp>
      <p:graphicFrame>
        <p:nvGraphicFramePr>
          <p:cNvPr id="42003" name="Object 19"/>
          <p:cNvGraphicFramePr>
            <a:graphicFrameLocks noChangeAspect="1"/>
          </p:cNvGraphicFramePr>
          <p:nvPr/>
        </p:nvGraphicFramePr>
        <p:xfrm>
          <a:off x="355600" y="1981200"/>
          <a:ext cx="2921000" cy="622300"/>
        </p:xfrm>
        <a:graphic>
          <a:graphicData uri="http://schemas.openxmlformats.org/presentationml/2006/ole">
            <mc:AlternateContent xmlns:mc="http://schemas.openxmlformats.org/markup-compatibility/2006">
              <mc:Choice xmlns:v="urn:schemas-microsoft-com:vml" Requires="v">
                <p:oleObj name="Equation" r:id="rId15" imgW="2920680" imgH="622080" progId="Equation.DSMT4">
                  <p:embed/>
                </p:oleObj>
              </mc:Choice>
              <mc:Fallback>
                <p:oleObj name="Equation" r:id="rId15" imgW="2920680" imgH="622080" progId="Equation.DSMT4">
                  <p:embed/>
                  <p:pic>
                    <p:nvPicPr>
                      <p:cNvPr id="42003" name="Object 1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55600" y="1981200"/>
                        <a:ext cx="2921000" cy="622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2004" name="Text Box 20"/>
          <p:cNvSpPr txBox="1">
            <a:spLocks noChangeArrowheads="1"/>
          </p:cNvSpPr>
          <p:nvPr/>
        </p:nvSpPr>
        <p:spPr bwMode="auto">
          <a:xfrm>
            <a:off x="3962400" y="1173163"/>
            <a:ext cx="4953000" cy="427037"/>
          </a:xfrm>
          <a:prstGeom prst="rect">
            <a:avLst/>
          </a:prstGeom>
          <a:noFill/>
          <a:ln w="9525">
            <a:noFill/>
            <a:miter lim="800000"/>
            <a:headEnd/>
            <a:tailEnd/>
          </a:ln>
        </p:spPr>
        <p:txBody>
          <a:bodyPr wrap="square">
            <a:spAutoFit/>
          </a:bodyPr>
          <a:lstStyle/>
          <a:p>
            <a:pPr>
              <a:spcBef>
                <a:spcPct val="50000"/>
              </a:spcBef>
            </a:pPr>
            <a:r>
              <a:rPr lang="en-CA" sz="2200" dirty="0">
                <a:solidFill>
                  <a:srgbClr val="FF0000"/>
                </a:solidFill>
              </a:rPr>
              <a:t>Factor out any coefficient for x</a:t>
            </a:r>
            <a:r>
              <a:rPr lang="en-CA" sz="2200" baseline="30000" dirty="0">
                <a:solidFill>
                  <a:srgbClr val="FF0000"/>
                </a:solidFill>
              </a:rPr>
              <a:t>2</a:t>
            </a:r>
          </a:p>
        </p:txBody>
      </p:sp>
      <p:sp>
        <p:nvSpPr>
          <p:cNvPr id="20" name="Freeform 19"/>
          <p:cNvSpPr/>
          <p:nvPr/>
        </p:nvSpPr>
        <p:spPr>
          <a:xfrm>
            <a:off x="841375" y="2514600"/>
            <a:ext cx="3004820" cy="548640"/>
          </a:xfrm>
          <a:custGeom>
            <a:avLst/>
            <a:gdLst>
              <a:gd name="connsiteX0" fmla="*/ 3004820 w 3004820"/>
              <a:gd name="connsiteY0" fmla="*/ 487680 h 548640"/>
              <a:gd name="connsiteX1" fmla="*/ 1648460 w 3004820"/>
              <a:gd name="connsiteY1" fmla="*/ 30480 h 548640"/>
              <a:gd name="connsiteX2" fmla="*/ 261620 w 3004820"/>
              <a:gd name="connsiteY2" fmla="*/ 304800 h 548640"/>
              <a:gd name="connsiteX3" fmla="*/ 78740 w 3004820"/>
              <a:gd name="connsiteY3" fmla="*/ 548640 h 548640"/>
            </a:gdLst>
            <a:ahLst/>
            <a:cxnLst>
              <a:cxn ang="0">
                <a:pos x="connsiteX0" y="connsiteY0"/>
              </a:cxn>
              <a:cxn ang="0">
                <a:pos x="connsiteX1" y="connsiteY1"/>
              </a:cxn>
              <a:cxn ang="0">
                <a:pos x="connsiteX2" y="connsiteY2"/>
              </a:cxn>
              <a:cxn ang="0">
                <a:pos x="connsiteX3" y="connsiteY3"/>
              </a:cxn>
            </a:cxnLst>
            <a:rect l="l" t="t" r="r" b="b"/>
            <a:pathLst>
              <a:path w="3004820" h="548640">
                <a:moveTo>
                  <a:pt x="3004820" y="487680"/>
                </a:moveTo>
                <a:cubicBezTo>
                  <a:pt x="2555240" y="274320"/>
                  <a:pt x="2105660" y="60960"/>
                  <a:pt x="1648460" y="30480"/>
                </a:cubicBezTo>
                <a:cubicBezTo>
                  <a:pt x="1191260" y="0"/>
                  <a:pt x="523240" y="218440"/>
                  <a:pt x="261620" y="304800"/>
                </a:cubicBezTo>
                <a:cubicBezTo>
                  <a:pt x="0" y="391160"/>
                  <a:pt x="39370" y="469900"/>
                  <a:pt x="78740" y="548640"/>
                </a:cubicBezTo>
              </a:path>
            </a:pathLst>
          </a:custGeom>
          <a:ln w="38100">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graphicFrame>
        <p:nvGraphicFramePr>
          <p:cNvPr id="36883" name="Object 12"/>
          <p:cNvGraphicFramePr>
            <a:graphicFrameLocks noChangeAspect="1"/>
          </p:cNvGraphicFramePr>
          <p:nvPr/>
        </p:nvGraphicFramePr>
        <p:xfrm>
          <a:off x="277813" y="5513388"/>
          <a:ext cx="849312" cy="349250"/>
        </p:xfrm>
        <a:graphic>
          <a:graphicData uri="http://schemas.openxmlformats.org/presentationml/2006/ole">
            <mc:AlternateContent xmlns:mc="http://schemas.openxmlformats.org/markup-compatibility/2006">
              <mc:Choice xmlns:v="urn:schemas-microsoft-com:vml" Requires="v">
                <p:oleObj name="Equation" r:id="rId17" imgW="799920" imgH="330120" progId="Equation.DSMT4">
                  <p:embed/>
                </p:oleObj>
              </mc:Choice>
              <mc:Fallback>
                <p:oleObj name="Equation" r:id="rId17" imgW="799920" imgH="330120" progId="Equation.DSMT4">
                  <p:embed/>
                  <p:pic>
                    <p:nvPicPr>
                      <p:cNvPr id="36883" name="Object 1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77813" y="5513388"/>
                        <a:ext cx="849312" cy="349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 name="Object 13"/>
          <p:cNvGraphicFramePr>
            <a:graphicFrameLocks noChangeAspect="1"/>
          </p:cNvGraphicFramePr>
          <p:nvPr/>
        </p:nvGraphicFramePr>
        <p:xfrm>
          <a:off x="1812925" y="5486400"/>
          <a:ext cx="1158875" cy="430212"/>
        </p:xfrm>
        <a:graphic>
          <a:graphicData uri="http://schemas.openxmlformats.org/presentationml/2006/ole">
            <mc:AlternateContent xmlns:mc="http://schemas.openxmlformats.org/markup-compatibility/2006">
              <mc:Choice xmlns:v="urn:schemas-microsoft-com:vml" Requires="v">
                <p:oleObj name="Equation" r:id="rId19" imgW="1091880" imgH="406080" progId="Equation.DSMT4">
                  <p:embed/>
                </p:oleObj>
              </mc:Choice>
              <mc:Fallback>
                <p:oleObj name="Equation" r:id="rId19" imgW="1091880" imgH="406080" progId="Equation.DSMT4">
                  <p:embed/>
                  <p:pic>
                    <p:nvPicPr>
                      <p:cNvPr id="2" name="Object 13"/>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812925" y="5486400"/>
                        <a:ext cx="1158875" cy="430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 name="Object 14"/>
          <p:cNvGraphicFramePr>
            <a:graphicFrameLocks noChangeAspect="1"/>
          </p:cNvGraphicFramePr>
          <p:nvPr/>
        </p:nvGraphicFramePr>
        <p:xfrm>
          <a:off x="3514725" y="5437188"/>
          <a:ext cx="1362075" cy="430212"/>
        </p:xfrm>
        <a:graphic>
          <a:graphicData uri="http://schemas.openxmlformats.org/presentationml/2006/ole">
            <mc:AlternateContent xmlns:mc="http://schemas.openxmlformats.org/markup-compatibility/2006">
              <mc:Choice xmlns:v="urn:schemas-microsoft-com:vml" Requires="v">
                <p:oleObj name="Equation" r:id="rId21" imgW="1282680" imgH="406080" progId="Equation.DSMT4">
                  <p:embed/>
                </p:oleObj>
              </mc:Choice>
              <mc:Fallback>
                <p:oleObj name="Equation" r:id="rId21" imgW="1282680" imgH="406080" progId="Equation.DSMT4">
                  <p:embed/>
                  <p:pic>
                    <p:nvPicPr>
                      <p:cNvPr id="3" name="Object 14"/>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514725" y="5437188"/>
                        <a:ext cx="1362075" cy="430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 name="Object 15"/>
          <p:cNvGraphicFramePr>
            <a:graphicFrameLocks noChangeAspect="1"/>
          </p:cNvGraphicFramePr>
          <p:nvPr/>
        </p:nvGraphicFramePr>
        <p:xfrm>
          <a:off x="768350" y="6096000"/>
          <a:ext cx="2736850" cy="550863"/>
        </p:xfrm>
        <a:graphic>
          <a:graphicData uri="http://schemas.openxmlformats.org/presentationml/2006/ole">
            <mc:AlternateContent xmlns:mc="http://schemas.openxmlformats.org/markup-compatibility/2006">
              <mc:Choice xmlns:v="urn:schemas-microsoft-com:vml" Requires="v">
                <p:oleObj name="Equation" r:id="rId23" imgW="2577960" imgH="520560" progId="Equation.DSMT4">
                  <p:embed/>
                </p:oleObj>
              </mc:Choice>
              <mc:Fallback>
                <p:oleObj name="Equation" r:id="rId23" imgW="2577960" imgH="520560" progId="Equation.DSMT4">
                  <p:embed/>
                  <p:pic>
                    <p:nvPicPr>
                      <p:cNvPr id="4" name="Object 15"/>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768350" y="6096000"/>
                        <a:ext cx="2736850" cy="5508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1988"/>
                                        </p:tgtEl>
                                        <p:attrNameLst>
                                          <p:attrName>style.visibility</p:attrName>
                                        </p:attrNameLst>
                                      </p:cBhvr>
                                      <p:to>
                                        <p:strVal val="visible"/>
                                      </p:to>
                                    </p:set>
                                    <p:animEffect transition="in" filter="blinds(horizontal)">
                                      <p:cBhvr>
                                        <p:cTn id="7" dur="500"/>
                                        <p:tgtEl>
                                          <p:spTgt spid="4198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1993"/>
                                        </p:tgtEl>
                                        <p:attrNameLst>
                                          <p:attrName>style.visibility</p:attrName>
                                        </p:attrNameLst>
                                      </p:cBhvr>
                                      <p:to>
                                        <p:strVal val="visible"/>
                                      </p:to>
                                    </p:set>
                                    <p:animEffect transition="in" filter="blinds(horizontal)">
                                      <p:cBhvr>
                                        <p:cTn id="12" dur="500"/>
                                        <p:tgtEl>
                                          <p:spTgt spid="4199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2003"/>
                                        </p:tgtEl>
                                        <p:attrNameLst>
                                          <p:attrName>style.visibility</p:attrName>
                                        </p:attrNameLst>
                                      </p:cBhvr>
                                      <p:to>
                                        <p:strVal val="visible"/>
                                      </p:to>
                                    </p:set>
                                    <p:animEffect transition="in" filter="blinds(horizontal)">
                                      <p:cBhvr>
                                        <p:cTn id="17" dur="500"/>
                                        <p:tgtEl>
                                          <p:spTgt spid="4200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2004"/>
                                        </p:tgtEl>
                                        <p:attrNameLst>
                                          <p:attrName>style.visibility</p:attrName>
                                        </p:attrNameLst>
                                      </p:cBhvr>
                                      <p:to>
                                        <p:strVal val="visible"/>
                                      </p:to>
                                    </p:set>
                                    <p:animEffect transition="in" filter="blinds(horizontal)">
                                      <p:cBhvr>
                                        <p:cTn id="22" dur="500"/>
                                        <p:tgtEl>
                                          <p:spTgt spid="4200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1989"/>
                                        </p:tgtEl>
                                        <p:attrNameLst>
                                          <p:attrName>style.visibility</p:attrName>
                                        </p:attrNameLst>
                                      </p:cBhvr>
                                      <p:to>
                                        <p:strVal val="visible"/>
                                      </p:to>
                                    </p:set>
                                    <p:animEffect transition="in" filter="blinds(horizontal)">
                                      <p:cBhvr>
                                        <p:cTn id="27" dur="500"/>
                                        <p:tgtEl>
                                          <p:spTgt spid="4198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1994">
                                            <p:txEl>
                                              <p:pRg st="0" end="0"/>
                                            </p:txEl>
                                          </p:spTgt>
                                        </p:tgtEl>
                                        <p:attrNameLst>
                                          <p:attrName>style.visibility</p:attrName>
                                        </p:attrNameLst>
                                      </p:cBhvr>
                                      <p:to>
                                        <p:strVal val="visible"/>
                                      </p:to>
                                    </p:set>
                                    <p:animEffect transition="in" filter="blinds(horizontal)">
                                      <p:cBhvr>
                                        <p:cTn id="32" dur="500"/>
                                        <p:tgtEl>
                                          <p:spTgt spid="41994">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1998"/>
                                        </p:tgtEl>
                                        <p:attrNameLst>
                                          <p:attrName>style.visibility</p:attrName>
                                        </p:attrNameLst>
                                      </p:cBhvr>
                                      <p:to>
                                        <p:strVal val="visible"/>
                                      </p:to>
                                    </p:set>
                                    <p:animEffect transition="in" filter="blinds(horizontal)">
                                      <p:cBhvr>
                                        <p:cTn id="37" dur="500"/>
                                        <p:tgtEl>
                                          <p:spTgt spid="4199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grpId="0"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wipe(right)">
                                      <p:cBhvr>
                                        <p:cTn id="42" dur="500"/>
                                        <p:tgtEl>
                                          <p:spTgt spid="20"/>
                                        </p:tgtEl>
                                      </p:cBhvr>
                                    </p:animEffect>
                                  </p:childTnLst>
                                </p:cTn>
                              </p:par>
                            </p:childTnLst>
                          </p:cTn>
                        </p:par>
                        <p:par>
                          <p:cTn id="43" fill="hold">
                            <p:stCondLst>
                              <p:cond delay="500"/>
                            </p:stCondLst>
                            <p:childTnLst>
                              <p:par>
                                <p:cTn id="44" presetID="35" presetClass="emph" presetSubtype="0" repeatCount="3000" fill="hold" grpId="1" nodeType="afterEffect">
                                  <p:stCondLst>
                                    <p:cond delay="0"/>
                                  </p:stCondLst>
                                  <p:childTnLst>
                                    <p:anim calcmode="discrete" valueType="str">
                                      <p:cBhvr>
                                        <p:cTn id="45" dur="500" fill="hold"/>
                                        <p:tgtEl>
                                          <p:spTgt spid="20"/>
                                        </p:tgtEl>
                                        <p:attrNameLst>
                                          <p:attrName>style.visibility</p:attrName>
                                        </p:attrNameLst>
                                      </p:cBhvr>
                                      <p:tavLst>
                                        <p:tav tm="0">
                                          <p:val>
                                            <p:strVal val="hidden"/>
                                          </p:val>
                                        </p:tav>
                                        <p:tav tm="50000">
                                          <p:val>
                                            <p:strVal val="visible"/>
                                          </p:val>
                                        </p:tav>
                                      </p:tavLst>
                                    </p:anim>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nodeType="clickEffect">
                                  <p:stCondLst>
                                    <p:cond delay="0"/>
                                  </p:stCondLst>
                                  <p:childTnLst>
                                    <p:set>
                                      <p:cBhvr>
                                        <p:cTn id="49" dur="1" fill="hold">
                                          <p:stCondLst>
                                            <p:cond delay="0"/>
                                          </p:stCondLst>
                                        </p:cTn>
                                        <p:tgtEl>
                                          <p:spTgt spid="41990"/>
                                        </p:tgtEl>
                                        <p:attrNameLst>
                                          <p:attrName>style.visibility</p:attrName>
                                        </p:attrNameLst>
                                      </p:cBhvr>
                                      <p:to>
                                        <p:strVal val="visible"/>
                                      </p:to>
                                    </p:set>
                                    <p:animEffect transition="in" filter="blinds(horizontal)">
                                      <p:cBhvr>
                                        <p:cTn id="50" dur="500"/>
                                        <p:tgtEl>
                                          <p:spTgt spid="41990"/>
                                        </p:tgtEl>
                                      </p:cBhvr>
                                    </p:animEffect>
                                  </p:childTnLst>
                                </p:cTn>
                              </p:par>
                            </p:childTnLst>
                          </p:cTn>
                        </p:par>
                      </p:childTnLst>
                    </p:cTn>
                  </p:par>
                  <p:par>
                    <p:cTn id="51" fill="hold">
                      <p:stCondLst>
                        <p:cond delay="indefinite"/>
                      </p:stCondLst>
                      <p:childTnLst>
                        <p:par>
                          <p:cTn id="52" fill="hold">
                            <p:stCondLst>
                              <p:cond delay="0"/>
                            </p:stCondLst>
                            <p:childTnLst>
                              <p:par>
                                <p:cTn id="53" presetID="3" presetClass="entr" presetSubtype="10" fill="hold" nodeType="clickEffect">
                                  <p:stCondLst>
                                    <p:cond delay="0"/>
                                  </p:stCondLst>
                                  <p:childTnLst>
                                    <p:set>
                                      <p:cBhvr>
                                        <p:cTn id="54" dur="1" fill="hold">
                                          <p:stCondLst>
                                            <p:cond delay="0"/>
                                          </p:stCondLst>
                                        </p:cTn>
                                        <p:tgtEl>
                                          <p:spTgt spid="41991"/>
                                        </p:tgtEl>
                                        <p:attrNameLst>
                                          <p:attrName>style.visibility</p:attrName>
                                        </p:attrNameLst>
                                      </p:cBhvr>
                                      <p:to>
                                        <p:strVal val="visible"/>
                                      </p:to>
                                    </p:set>
                                    <p:animEffect transition="in" filter="blinds(horizontal)">
                                      <p:cBhvr>
                                        <p:cTn id="55" dur="500"/>
                                        <p:tgtEl>
                                          <p:spTgt spid="41991"/>
                                        </p:tgtEl>
                                      </p:cBhvr>
                                    </p:animEffect>
                                  </p:childTnLst>
                                </p:cTn>
                              </p:par>
                            </p:childTnLst>
                          </p:cTn>
                        </p:par>
                      </p:childTnLst>
                    </p:cTn>
                  </p:par>
                  <p:par>
                    <p:cTn id="56" fill="hold">
                      <p:stCondLst>
                        <p:cond delay="indefinite"/>
                      </p:stCondLst>
                      <p:childTnLst>
                        <p:par>
                          <p:cTn id="57" fill="hold">
                            <p:stCondLst>
                              <p:cond delay="0"/>
                            </p:stCondLst>
                            <p:childTnLst>
                              <p:par>
                                <p:cTn id="58" presetID="3" presetClass="entr" presetSubtype="10" fill="hold" grpId="0" nodeType="clickEffect">
                                  <p:stCondLst>
                                    <p:cond delay="0"/>
                                  </p:stCondLst>
                                  <p:childTnLst>
                                    <p:set>
                                      <p:cBhvr>
                                        <p:cTn id="59" dur="1" fill="hold">
                                          <p:stCondLst>
                                            <p:cond delay="0"/>
                                          </p:stCondLst>
                                        </p:cTn>
                                        <p:tgtEl>
                                          <p:spTgt spid="41999"/>
                                        </p:tgtEl>
                                        <p:attrNameLst>
                                          <p:attrName>style.visibility</p:attrName>
                                        </p:attrNameLst>
                                      </p:cBhvr>
                                      <p:to>
                                        <p:strVal val="visible"/>
                                      </p:to>
                                    </p:set>
                                    <p:animEffect transition="in" filter="blinds(horizontal)">
                                      <p:cBhvr>
                                        <p:cTn id="60" dur="500"/>
                                        <p:tgtEl>
                                          <p:spTgt spid="41999"/>
                                        </p:tgtEl>
                                      </p:cBhvr>
                                    </p:animEffect>
                                  </p:childTnLst>
                                </p:cTn>
                              </p:par>
                            </p:childTnLst>
                          </p:cTn>
                        </p:par>
                      </p:childTnLst>
                    </p:cTn>
                  </p:par>
                  <p:par>
                    <p:cTn id="61" fill="hold">
                      <p:stCondLst>
                        <p:cond delay="indefinite"/>
                      </p:stCondLst>
                      <p:childTnLst>
                        <p:par>
                          <p:cTn id="62" fill="hold">
                            <p:stCondLst>
                              <p:cond delay="0"/>
                            </p:stCondLst>
                            <p:childTnLst>
                              <p:par>
                                <p:cTn id="63" presetID="3" presetClass="entr" presetSubtype="10" fill="hold" nodeType="clickEffect">
                                  <p:stCondLst>
                                    <p:cond delay="0"/>
                                  </p:stCondLst>
                                  <p:childTnLst>
                                    <p:set>
                                      <p:cBhvr>
                                        <p:cTn id="64" dur="1" fill="hold">
                                          <p:stCondLst>
                                            <p:cond delay="0"/>
                                          </p:stCondLst>
                                        </p:cTn>
                                        <p:tgtEl>
                                          <p:spTgt spid="41992"/>
                                        </p:tgtEl>
                                        <p:attrNameLst>
                                          <p:attrName>style.visibility</p:attrName>
                                        </p:attrNameLst>
                                      </p:cBhvr>
                                      <p:to>
                                        <p:strVal val="visible"/>
                                      </p:to>
                                    </p:set>
                                    <p:animEffect transition="in" filter="blinds(horizontal)">
                                      <p:cBhvr>
                                        <p:cTn id="65" dur="500"/>
                                        <p:tgtEl>
                                          <p:spTgt spid="41992"/>
                                        </p:tgtEl>
                                      </p:cBhvr>
                                    </p:animEffect>
                                  </p:childTnLst>
                                </p:cTn>
                              </p:par>
                              <p:par>
                                <p:cTn id="66" presetID="10" presetClass="exit" presetSubtype="0" fill="hold" nodeType="withEffect">
                                  <p:stCondLst>
                                    <p:cond delay="0"/>
                                  </p:stCondLst>
                                  <p:childTnLst>
                                    <p:animEffect transition="out" filter="fade">
                                      <p:cBhvr>
                                        <p:cTn id="67" dur="2000"/>
                                        <p:tgtEl>
                                          <p:spTgt spid="41991"/>
                                        </p:tgtEl>
                                      </p:cBhvr>
                                    </p:animEffect>
                                    <p:set>
                                      <p:cBhvr>
                                        <p:cTn id="68" dur="1" fill="hold">
                                          <p:stCondLst>
                                            <p:cond delay="1999"/>
                                          </p:stCondLst>
                                        </p:cTn>
                                        <p:tgtEl>
                                          <p:spTgt spid="41991"/>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grpId="0" nodeType="clickEffect">
                                  <p:stCondLst>
                                    <p:cond delay="0"/>
                                  </p:stCondLst>
                                  <p:childTnLst>
                                    <p:set>
                                      <p:cBhvr>
                                        <p:cTn id="72" dur="1" fill="hold">
                                          <p:stCondLst>
                                            <p:cond delay="0"/>
                                          </p:stCondLst>
                                        </p:cTn>
                                        <p:tgtEl>
                                          <p:spTgt spid="42000"/>
                                        </p:tgtEl>
                                        <p:attrNameLst>
                                          <p:attrName>style.visibility</p:attrName>
                                        </p:attrNameLst>
                                      </p:cBhvr>
                                      <p:to>
                                        <p:strVal val="visible"/>
                                      </p:to>
                                    </p:set>
                                    <p:animEffect transition="in" filter="blinds(horizontal)">
                                      <p:cBhvr>
                                        <p:cTn id="73" dur="500"/>
                                        <p:tgtEl>
                                          <p:spTgt spid="42000"/>
                                        </p:tgtEl>
                                      </p:cBhvr>
                                    </p:animEffect>
                                  </p:childTnLst>
                                </p:cTn>
                              </p:par>
                            </p:childTnLst>
                          </p:cTn>
                        </p:par>
                      </p:childTnLst>
                    </p:cTn>
                  </p:par>
                  <p:par>
                    <p:cTn id="74" fill="hold">
                      <p:stCondLst>
                        <p:cond delay="indefinite"/>
                      </p:stCondLst>
                      <p:childTnLst>
                        <p:par>
                          <p:cTn id="75" fill="hold">
                            <p:stCondLst>
                              <p:cond delay="0"/>
                            </p:stCondLst>
                            <p:childTnLst>
                              <p:par>
                                <p:cTn id="76" presetID="3" presetClass="entr" presetSubtype="10" fill="hold" nodeType="clickEffect">
                                  <p:stCondLst>
                                    <p:cond delay="0"/>
                                  </p:stCondLst>
                                  <p:childTnLst>
                                    <p:set>
                                      <p:cBhvr>
                                        <p:cTn id="77" dur="1" fill="hold">
                                          <p:stCondLst>
                                            <p:cond delay="0"/>
                                          </p:stCondLst>
                                        </p:cTn>
                                        <p:tgtEl>
                                          <p:spTgt spid="36883"/>
                                        </p:tgtEl>
                                        <p:attrNameLst>
                                          <p:attrName>style.visibility</p:attrName>
                                        </p:attrNameLst>
                                      </p:cBhvr>
                                      <p:to>
                                        <p:strVal val="visible"/>
                                      </p:to>
                                    </p:set>
                                    <p:animEffect transition="in" filter="blinds(horizontal)">
                                      <p:cBhvr>
                                        <p:cTn id="78" dur="500"/>
                                        <p:tgtEl>
                                          <p:spTgt spid="36883"/>
                                        </p:tgtEl>
                                      </p:cBhvr>
                                    </p:animEffect>
                                  </p:childTnLst>
                                </p:cTn>
                              </p:par>
                            </p:childTnLst>
                          </p:cTn>
                        </p:par>
                      </p:childTnLst>
                    </p:cTn>
                  </p:par>
                  <p:par>
                    <p:cTn id="79" fill="hold">
                      <p:stCondLst>
                        <p:cond delay="indefinite"/>
                      </p:stCondLst>
                      <p:childTnLst>
                        <p:par>
                          <p:cTn id="80" fill="hold">
                            <p:stCondLst>
                              <p:cond delay="0"/>
                            </p:stCondLst>
                            <p:childTnLst>
                              <p:par>
                                <p:cTn id="81" presetID="3" presetClass="entr" presetSubtype="10" fill="hold" nodeType="clickEffect">
                                  <p:stCondLst>
                                    <p:cond delay="0"/>
                                  </p:stCondLst>
                                  <p:childTnLst>
                                    <p:set>
                                      <p:cBhvr>
                                        <p:cTn id="82" dur="1" fill="hold">
                                          <p:stCondLst>
                                            <p:cond delay="0"/>
                                          </p:stCondLst>
                                        </p:cTn>
                                        <p:tgtEl>
                                          <p:spTgt spid="2"/>
                                        </p:tgtEl>
                                        <p:attrNameLst>
                                          <p:attrName>style.visibility</p:attrName>
                                        </p:attrNameLst>
                                      </p:cBhvr>
                                      <p:to>
                                        <p:strVal val="visible"/>
                                      </p:to>
                                    </p:set>
                                    <p:animEffect transition="in" filter="blinds(horizontal)">
                                      <p:cBhvr>
                                        <p:cTn id="83" dur="500"/>
                                        <p:tgtEl>
                                          <p:spTgt spid="2"/>
                                        </p:tgtEl>
                                      </p:cBhvr>
                                    </p:animEffect>
                                  </p:childTnLst>
                                </p:cTn>
                              </p:par>
                            </p:childTnLst>
                          </p:cTn>
                        </p:par>
                      </p:childTnLst>
                    </p:cTn>
                  </p:par>
                  <p:par>
                    <p:cTn id="84" fill="hold">
                      <p:stCondLst>
                        <p:cond delay="indefinite"/>
                      </p:stCondLst>
                      <p:childTnLst>
                        <p:par>
                          <p:cTn id="85" fill="hold">
                            <p:stCondLst>
                              <p:cond delay="0"/>
                            </p:stCondLst>
                            <p:childTnLst>
                              <p:par>
                                <p:cTn id="86" presetID="3" presetClass="entr" presetSubtype="10" fill="hold" nodeType="clickEffect">
                                  <p:stCondLst>
                                    <p:cond delay="0"/>
                                  </p:stCondLst>
                                  <p:childTnLst>
                                    <p:set>
                                      <p:cBhvr>
                                        <p:cTn id="87" dur="1" fill="hold">
                                          <p:stCondLst>
                                            <p:cond delay="0"/>
                                          </p:stCondLst>
                                        </p:cTn>
                                        <p:tgtEl>
                                          <p:spTgt spid="3"/>
                                        </p:tgtEl>
                                        <p:attrNameLst>
                                          <p:attrName>style.visibility</p:attrName>
                                        </p:attrNameLst>
                                      </p:cBhvr>
                                      <p:to>
                                        <p:strVal val="visible"/>
                                      </p:to>
                                    </p:set>
                                    <p:animEffect transition="in" filter="blinds(horizontal)">
                                      <p:cBhvr>
                                        <p:cTn id="88" dur="500"/>
                                        <p:tgtEl>
                                          <p:spTgt spid="3"/>
                                        </p:tgtEl>
                                      </p:cBhvr>
                                    </p:animEffect>
                                  </p:childTnLst>
                                </p:cTn>
                              </p:par>
                            </p:childTnLst>
                          </p:cTn>
                        </p:par>
                      </p:childTnLst>
                    </p:cTn>
                  </p:par>
                  <p:par>
                    <p:cTn id="89" fill="hold">
                      <p:stCondLst>
                        <p:cond delay="indefinite"/>
                      </p:stCondLst>
                      <p:childTnLst>
                        <p:par>
                          <p:cTn id="90" fill="hold">
                            <p:stCondLst>
                              <p:cond delay="0"/>
                            </p:stCondLst>
                            <p:childTnLst>
                              <p:par>
                                <p:cTn id="91" presetID="3" presetClass="entr" presetSubtype="10" fill="hold" nodeType="clickEffect">
                                  <p:stCondLst>
                                    <p:cond delay="0"/>
                                  </p:stCondLst>
                                  <p:childTnLst>
                                    <p:set>
                                      <p:cBhvr>
                                        <p:cTn id="92" dur="1" fill="hold">
                                          <p:stCondLst>
                                            <p:cond delay="0"/>
                                          </p:stCondLst>
                                        </p:cTn>
                                        <p:tgtEl>
                                          <p:spTgt spid="4"/>
                                        </p:tgtEl>
                                        <p:attrNameLst>
                                          <p:attrName>style.visibility</p:attrName>
                                        </p:attrNameLst>
                                      </p:cBhvr>
                                      <p:to>
                                        <p:strVal val="visible"/>
                                      </p:to>
                                    </p:set>
                                    <p:animEffect transition="in" filter="blinds(horizontal)">
                                      <p:cBhvr>
                                        <p:cTn id="9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93" grpId="0"/>
      <p:bldP spid="41998" grpId="0"/>
      <p:bldP spid="41999" grpId="0"/>
      <p:bldP spid="42000" grpId="0"/>
      <p:bldP spid="42004" grpId="0"/>
      <p:bldP spid="20" grpId="0" animBg="1"/>
      <p:bldP spid="20"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2C7F49-534B-4D50-86A4-88D0261BF04D}"/>
              </a:ext>
            </a:extLst>
          </p:cNvPr>
          <p:cNvSpPr>
            <a:spLocks noGrp="1"/>
          </p:cNvSpPr>
          <p:nvPr>
            <p:ph sz="quarter" idx="1"/>
          </p:nvPr>
        </p:nvSpPr>
        <p:spPr>
          <a:xfrm>
            <a:off x="228600" y="228600"/>
            <a:ext cx="8534400" cy="533400"/>
          </a:xfrm>
        </p:spPr>
        <p:txBody>
          <a:bodyPr/>
          <a:lstStyle/>
          <a:p>
            <a:pPr marL="0" indent="0">
              <a:buNone/>
            </a:pPr>
            <a:r>
              <a:rPr lang="en-CA" dirty="0"/>
              <a:t>Practice: Convert the following equations to APQ Form:</a:t>
            </a:r>
          </a:p>
        </p:txBody>
      </p:sp>
      <p:graphicFrame>
        <p:nvGraphicFramePr>
          <p:cNvPr id="4" name="Object 3">
            <a:extLst>
              <a:ext uri="{FF2B5EF4-FFF2-40B4-BE49-F238E27FC236}">
                <a16:creationId xmlns:a16="http://schemas.microsoft.com/office/drawing/2014/main" id="{3E0AD689-2C93-4CA9-9006-44FC7614BF2A}"/>
              </a:ext>
            </a:extLst>
          </p:cNvPr>
          <p:cNvGraphicFramePr>
            <a:graphicFrameLocks noChangeAspect="1"/>
          </p:cNvGraphicFramePr>
          <p:nvPr>
            <p:extLst>
              <p:ext uri="{D42A27DB-BD31-4B8C-83A1-F6EECF244321}">
                <p14:modId xmlns:p14="http://schemas.microsoft.com/office/powerpoint/2010/main" val="827256578"/>
              </p:ext>
            </p:extLst>
          </p:nvPr>
        </p:nvGraphicFramePr>
        <p:xfrm>
          <a:off x="158750" y="685800"/>
          <a:ext cx="3041650" cy="504825"/>
        </p:xfrm>
        <a:graphic>
          <a:graphicData uri="http://schemas.openxmlformats.org/presentationml/2006/ole">
            <mc:AlternateContent xmlns:mc="http://schemas.openxmlformats.org/markup-compatibility/2006">
              <mc:Choice xmlns:v="urn:schemas-microsoft-com:vml" Requires="v">
                <p:oleObj name="Equation" r:id="rId3" imgW="2908080" imgH="482400" progId="Equation.DSMT4">
                  <p:embed/>
                </p:oleObj>
              </mc:Choice>
              <mc:Fallback>
                <p:oleObj name="Equation" r:id="rId3" imgW="2908080" imgH="482400" progId="Equation.DSMT4">
                  <p:embed/>
                  <p:pic>
                    <p:nvPicPr>
                      <p:cNvPr id="4" name="Object 3">
                        <a:extLst>
                          <a:ext uri="{FF2B5EF4-FFF2-40B4-BE49-F238E27FC236}">
                            <a16:creationId xmlns:a16="http://schemas.microsoft.com/office/drawing/2014/main" id="{3E0AD689-2C93-4CA9-9006-44FC7614BF2A}"/>
                          </a:ext>
                        </a:extLst>
                      </p:cNvPr>
                      <p:cNvPicPr>
                        <a:picLocks noGrp="1" noChangeAspect="1" noChangeArrowheads="1"/>
                      </p:cNvPicPr>
                      <p:nvPr/>
                    </p:nvPicPr>
                    <p:blipFill>
                      <a:blip r:embed="rId4"/>
                      <a:srcRect/>
                      <a:stretch>
                        <a:fillRect/>
                      </a:stretch>
                    </p:blipFill>
                    <p:spPr bwMode="auto">
                      <a:xfrm>
                        <a:off x="158750" y="685800"/>
                        <a:ext cx="3041650" cy="504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a:extLst>
              <a:ext uri="{FF2B5EF4-FFF2-40B4-BE49-F238E27FC236}">
                <a16:creationId xmlns:a16="http://schemas.microsoft.com/office/drawing/2014/main" id="{A671E1AD-9E04-4B2E-9DD0-C80A0B93D182}"/>
              </a:ext>
            </a:extLst>
          </p:cNvPr>
          <p:cNvGraphicFramePr>
            <a:graphicFrameLocks noChangeAspect="1"/>
          </p:cNvGraphicFramePr>
          <p:nvPr>
            <p:extLst>
              <p:ext uri="{D42A27DB-BD31-4B8C-83A1-F6EECF244321}">
                <p14:modId xmlns:p14="http://schemas.microsoft.com/office/powerpoint/2010/main" val="1076203825"/>
              </p:ext>
            </p:extLst>
          </p:nvPr>
        </p:nvGraphicFramePr>
        <p:xfrm>
          <a:off x="4648200" y="685800"/>
          <a:ext cx="3148012" cy="530225"/>
        </p:xfrm>
        <a:graphic>
          <a:graphicData uri="http://schemas.openxmlformats.org/presentationml/2006/ole">
            <mc:AlternateContent xmlns:mc="http://schemas.openxmlformats.org/markup-compatibility/2006">
              <mc:Choice xmlns:v="urn:schemas-microsoft-com:vml" Requires="v">
                <p:oleObj name="Equation" r:id="rId5" imgW="3009600" imgH="507960" progId="Equation.DSMT4">
                  <p:embed/>
                </p:oleObj>
              </mc:Choice>
              <mc:Fallback>
                <p:oleObj name="Equation" r:id="rId5" imgW="3009600" imgH="507960" progId="Equation.DSMT4">
                  <p:embed/>
                  <p:pic>
                    <p:nvPicPr>
                      <p:cNvPr id="5" name="Object 4">
                        <a:extLst>
                          <a:ext uri="{FF2B5EF4-FFF2-40B4-BE49-F238E27FC236}">
                            <a16:creationId xmlns:a16="http://schemas.microsoft.com/office/drawing/2014/main" id="{A671E1AD-9E04-4B2E-9DD0-C80A0B93D182}"/>
                          </a:ext>
                        </a:extLst>
                      </p:cNvPr>
                      <p:cNvPicPr>
                        <a:picLocks noGrp="1" noChangeAspect="1" noChangeArrowheads="1"/>
                      </p:cNvPicPr>
                      <p:nvPr/>
                    </p:nvPicPr>
                    <p:blipFill>
                      <a:blip r:embed="rId6"/>
                      <a:srcRect/>
                      <a:stretch>
                        <a:fillRect/>
                      </a:stretch>
                    </p:blipFill>
                    <p:spPr bwMode="auto">
                      <a:xfrm>
                        <a:off x="4648200" y="685800"/>
                        <a:ext cx="3148012" cy="530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a:extLst>
              <a:ext uri="{FF2B5EF4-FFF2-40B4-BE49-F238E27FC236}">
                <a16:creationId xmlns:a16="http://schemas.microsoft.com/office/drawing/2014/main" id="{BE4B4AE1-2CCE-434F-A3E0-C83C703FD7CE}"/>
              </a:ext>
            </a:extLst>
          </p:cNvPr>
          <p:cNvGraphicFramePr>
            <a:graphicFrameLocks noChangeAspect="1"/>
          </p:cNvGraphicFramePr>
          <p:nvPr>
            <p:extLst>
              <p:ext uri="{D42A27DB-BD31-4B8C-83A1-F6EECF244321}">
                <p14:modId xmlns:p14="http://schemas.microsoft.com/office/powerpoint/2010/main" val="453967206"/>
              </p:ext>
            </p:extLst>
          </p:nvPr>
        </p:nvGraphicFramePr>
        <p:xfrm>
          <a:off x="220662" y="4038600"/>
          <a:ext cx="3665538" cy="530225"/>
        </p:xfrm>
        <a:graphic>
          <a:graphicData uri="http://schemas.openxmlformats.org/presentationml/2006/ole">
            <mc:AlternateContent xmlns:mc="http://schemas.openxmlformats.org/markup-compatibility/2006">
              <mc:Choice xmlns:v="urn:schemas-microsoft-com:vml" Requires="v">
                <p:oleObj name="Equation" r:id="rId7" imgW="3504960" imgH="507960" progId="Equation.DSMT4">
                  <p:embed/>
                </p:oleObj>
              </mc:Choice>
              <mc:Fallback>
                <p:oleObj name="Equation" r:id="rId7" imgW="3504960" imgH="507960" progId="Equation.DSMT4">
                  <p:embed/>
                  <p:pic>
                    <p:nvPicPr>
                      <p:cNvPr id="6" name="Object 5">
                        <a:extLst>
                          <a:ext uri="{FF2B5EF4-FFF2-40B4-BE49-F238E27FC236}">
                            <a16:creationId xmlns:a16="http://schemas.microsoft.com/office/drawing/2014/main" id="{BE4B4AE1-2CCE-434F-A3E0-C83C703FD7CE}"/>
                          </a:ext>
                        </a:extLst>
                      </p:cNvPr>
                      <p:cNvPicPr>
                        <a:picLocks noGrp="1" noChangeAspect="1" noChangeArrowheads="1"/>
                      </p:cNvPicPr>
                      <p:nvPr/>
                    </p:nvPicPr>
                    <p:blipFill>
                      <a:blip r:embed="rId8"/>
                      <a:srcRect/>
                      <a:stretch>
                        <a:fillRect/>
                      </a:stretch>
                    </p:blipFill>
                    <p:spPr bwMode="auto">
                      <a:xfrm>
                        <a:off x="220662" y="4038600"/>
                        <a:ext cx="3665538" cy="530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940694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9" name="Rectangle 2"/>
          <p:cNvSpPr>
            <a:spLocks noGrp="1" noChangeArrowheads="1"/>
          </p:cNvSpPr>
          <p:nvPr>
            <p:ph type="title" sz="quarter"/>
          </p:nvPr>
        </p:nvSpPr>
        <p:spPr>
          <a:xfrm>
            <a:off x="218364" y="195263"/>
            <a:ext cx="8627186" cy="652462"/>
          </a:xfrm>
        </p:spPr>
        <p:txBody>
          <a:bodyPr>
            <a:normAutofit/>
          </a:bodyPr>
          <a:lstStyle/>
          <a:p>
            <a:pPr eaLnBrk="1" hangingPunct="1"/>
            <a:r>
              <a:rPr lang="en-CA" sz="2500" dirty="0"/>
              <a:t>Practice: Convert the following to APQ Form</a:t>
            </a:r>
          </a:p>
        </p:txBody>
      </p:sp>
      <p:graphicFrame>
        <p:nvGraphicFramePr>
          <p:cNvPr id="10242" name="Object 3"/>
          <p:cNvGraphicFramePr>
            <a:graphicFrameLocks noGrp="1" noChangeAspect="1"/>
          </p:cNvGraphicFramePr>
          <p:nvPr>
            <p:ph sz="quarter" idx="1"/>
            <p:extLst>
              <p:ext uri="{D42A27DB-BD31-4B8C-83A1-F6EECF244321}">
                <p14:modId xmlns:p14="http://schemas.microsoft.com/office/powerpoint/2010/main" val="2620987320"/>
              </p:ext>
            </p:extLst>
          </p:nvPr>
        </p:nvGraphicFramePr>
        <p:xfrm>
          <a:off x="381000" y="838200"/>
          <a:ext cx="2749550" cy="504825"/>
        </p:xfrm>
        <a:graphic>
          <a:graphicData uri="http://schemas.openxmlformats.org/presentationml/2006/ole">
            <mc:AlternateContent xmlns:mc="http://schemas.openxmlformats.org/markup-compatibility/2006">
              <mc:Choice xmlns:v="urn:schemas-microsoft-com:vml" Requires="v">
                <p:oleObj name="Equation" r:id="rId3" imgW="2628720" imgH="482400" progId="Equation.DSMT4">
                  <p:embed/>
                </p:oleObj>
              </mc:Choice>
              <mc:Fallback>
                <p:oleObj name="Equation" r:id="rId3" imgW="2628720" imgH="482400" progId="Equation.DSMT4">
                  <p:embed/>
                  <p:pic>
                    <p:nvPicPr>
                      <p:cNvPr id="10242" name="Object 3"/>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838200"/>
                        <a:ext cx="2749550" cy="504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88" name="Object 4"/>
          <p:cNvGraphicFramePr>
            <a:graphicFrameLocks noGrp="1" noChangeAspect="1"/>
          </p:cNvGraphicFramePr>
          <p:nvPr>
            <p:ph sz="quarter" idx="2"/>
            <p:extLst>
              <p:ext uri="{D42A27DB-BD31-4B8C-83A1-F6EECF244321}">
                <p14:modId xmlns:p14="http://schemas.microsoft.com/office/powerpoint/2010/main" val="2130890990"/>
              </p:ext>
            </p:extLst>
          </p:nvPr>
        </p:nvGraphicFramePr>
        <p:xfrm>
          <a:off x="428625" y="1644650"/>
          <a:ext cx="2301875" cy="490538"/>
        </p:xfrm>
        <a:graphic>
          <a:graphicData uri="http://schemas.openxmlformats.org/presentationml/2006/ole">
            <mc:AlternateContent xmlns:mc="http://schemas.openxmlformats.org/markup-compatibility/2006">
              <mc:Choice xmlns:v="urn:schemas-microsoft-com:vml" Requires="v">
                <p:oleObj name="Equation" r:id="rId5" imgW="2920680" imgH="622080" progId="Equation.DSMT4">
                  <p:embed/>
                </p:oleObj>
              </mc:Choice>
              <mc:Fallback>
                <p:oleObj name="Equation" r:id="rId5" imgW="2920680" imgH="622080" progId="Equation.DSMT4">
                  <p:embed/>
                  <p:pic>
                    <p:nvPicPr>
                      <p:cNvPr id="41988" name="Object 4"/>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8625" y="1644650"/>
                        <a:ext cx="2301875" cy="490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89" name="Object 5"/>
          <p:cNvGraphicFramePr>
            <a:graphicFrameLocks noChangeAspect="1"/>
          </p:cNvGraphicFramePr>
          <p:nvPr>
            <p:extLst>
              <p:ext uri="{D42A27DB-BD31-4B8C-83A1-F6EECF244321}">
                <p14:modId xmlns:p14="http://schemas.microsoft.com/office/powerpoint/2010/main" val="3416853501"/>
              </p:ext>
            </p:extLst>
          </p:nvPr>
        </p:nvGraphicFramePr>
        <p:xfrm>
          <a:off x="228600" y="2971800"/>
          <a:ext cx="4603751" cy="465138"/>
        </p:xfrm>
        <a:graphic>
          <a:graphicData uri="http://schemas.openxmlformats.org/presentationml/2006/ole">
            <mc:AlternateContent xmlns:mc="http://schemas.openxmlformats.org/markup-compatibility/2006">
              <mc:Choice xmlns:v="urn:schemas-microsoft-com:vml" Requires="v">
                <p:oleObj name="Equation" r:id="rId7" imgW="6159240" imgH="622080" progId="Equation.DSMT4">
                  <p:embed/>
                </p:oleObj>
              </mc:Choice>
              <mc:Fallback>
                <p:oleObj name="Equation" r:id="rId7" imgW="6159240" imgH="622080" progId="Equation.DSMT4">
                  <p:embed/>
                  <p:pic>
                    <p:nvPicPr>
                      <p:cNvPr id="41989"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8600" y="2971800"/>
                        <a:ext cx="4603751" cy="4651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90" name="Object 6"/>
          <p:cNvGraphicFramePr>
            <a:graphicFrameLocks noChangeAspect="1"/>
          </p:cNvGraphicFramePr>
          <p:nvPr>
            <p:extLst>
              <p:ext uri="{D42A27DB-BD31-4B8C-83A1-F6EECF244321}">
                <p14:modId xmlns:p14="http://schemas.microsoft.com/office/powerpoint/2010/main" val="1630132660"/>
              </p:ext>
            </p:extLst>
          </p:nvPr>
        </p:nvGraphicFramePr>
        <p:xfrm>
          <a:off x="152400" y="3603625"/>
          <a:ext cx="4870451" cy="492125"/>
        </p:xfrm>
        <a:graphic>
          <a:graphicData uri="http://schemas.openxmlformats.org/presentationml/2006/ole">
            <mc:AlternateContent xmlns:mc="http://schemas.openxmlformats.org/markup-compatibility/2006">
              <mc:Choice xmlns:v="urn:schemas-microsoft-com:vml" Requires="v">
                <p:oleObj name="Equation" r:id="rId9" imgW="6159240" imgH="622080" progId="Equation.DSMT4">
                  <p:embed/>
                </p:oleObj>
              </mc:Choice>
              <mc:Fallback>
                <p:oleObj name="Equation" r:id="rId9" imgW="6159240" imgH="622080" progId="Equation.DSMT4">
                  <p:embed/>
                  <p:pic>
                    <p:nvPicPr>
                      <p:cNvPr id="41990" name="Object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2400" y="3603625"/>
                        <a:ext cx="4870451" cy="492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91" name="Object 7"/>
          <p:cNvGraphicFramePr>
            <a:graphicFrameLocks noChangeAspect="1"/>
          </p:cNvGraphicFramePr>
          <p:nvPr>
            <p:extLst>
              <p:ext uri="{D42A27DB-BD31-4B8C-83A1-F6EECF244321}">
                <p14:modId xmlns:p14="http://schemas.microsoft.com/office/powerpoint/2010/main" val="3191756659"/>
              </p:ext>
            </p:extLst>
          </p:nvPr>
        </p:nvGraphicFramePr>
        <p:xfrm>
          <a:off x="152400" y="4295775"/>
          <a:ext cx="4349751" cy="428625"/>
        </p:xfrm>
        <a:graphic>
          <a:graphicData uri="http://schemas.openxmlformats.org/presentationml/2006/ole">
            <mc:AlternateContent xmlns:mc="http://schemas.openxmlformats.org/markup-compatibility/2006">
              <mc:Choice xmlns:v="urn:schemas-microsoft-com:vml" Requires="v">
                <p:oleObj name="Equation" r:id="rId11" imgW="5283000" imgH="520560" progId="Equation.DSMT4">
                  <p:embed/>
                </p:oleObj>
              </mc:Choice>
              <mc:Fallback>
                <p:oleObj name="Equation" r:id="rId11" imgW="5283000" imgH="520560" progId="Equation.DSMT4">
                  <p:embed/>
                  <p:pic>
                    <p:nvPicPr>
                      <p:cNvPr id="41991" name="Object 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52400" y="4295775"/>
                        <a:ext cx="4349751" cy="428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92" name="Object 8"/>
          <p:cNvGraphicFramePr>
            <a:graphicFrameLocks noChangeAspect="1"/>
          </p:cNvGraphicFramePr>
          <p:nvPr>
            <p:extLst>
              <p:ext uri="{D42A27DB-BD31-4B8C-83A1-F6EECF244321}">
                <p14:modId xmlns:p14="http://schemas.microsoft.com/office/powerpoint/2010/main" val="1974662656"/>
              </p:ext>
            </p:extLst>
          </p:nvPr>
        </p:nvGraphicFramePr>
        <p:xfrm>
          <a:off x="76200" y="4876800"/>
          <a:ext cx="4572000" cy="699315"/>
        </p:xfrm>
        <a:graphic>
          <a:graphicData uri="http://schemas.openxmlformats.org/presentationml/2006/ole">
            <mc:AlternateContent xmlns:mc="http://schemas.openxmlformats.org/markup-compatibility/2006">
              <mc:Choice xmlns:v="urn:schemas-microsoft-com:vml" Requires="v">
                <p:oleObj name="Equation" r:id="rId13" imgW="3898800" imgH="596880" progId="Equation.DSMT4">
                  <p:embed/>
                </p:oleObj>
              </mc:Choice>
              <mc:Fallback>
                <p:oleObj name="Equation" r:id="rId13" imgW="3898800" imgH="596880" progId="Equation.DSMT4">
                  <p:embed/>
                  <p:pic>
                    <p:nvPicPr>
                      <p:cNvPr id="41992" name="Object 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6200" y="4876800"/>
                        <a:ext cx="4572000" cy="69931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993" name="Text Box 9"/>
          <p:cNvSpPr txBox="1">
            <a:spLocks noChangeArrowheads="1"/>
          </p:cNvSpPr>
          <p:nvPr/>
        </p:nvSpPr>
        <p:spPr bwMode="auto">
          <a:xfrm>
            <a:off x="3688095" y="1693223"/>
            <a:ext cx="398145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CA" sz="2000" dirty="0">
                <a:solidFill>
                  <a:srgbClr val="FF0000"/>
                </a:solidFill>
                <a:latin typeface="+mj-lt"/>
              </a:rPr>
              <a:t>Bracket the first two terms!</a:t>
            </a:r>
          </a:p>
        </p:txBody>
      </p:sp>
      <p:sp>
        <p:nvSpPr>
          <p:cNvPr id="41994" name="Text Box 10"/>
          <p:cNvSpPr txBox="1">
            <a:spLocks noChangeArrowheads="1"/>
          </p:cNvSpPr>
          <p:nvPr/>
        </p:nvSpPr>
        <p:spPr bwMode="auto">
          <a:xfrm>
            <a:off x="5046805" y="2982558"/>
            <a:ext cx="394479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CA" sz="2000" dirty="0">
                <a:solidFill>
                  <a:srgbClr val="FF0000"/>
                </a:solidFill>
                <a:latin typeface="+mj-lt"/>
              </a:rPr>
              <a:t>Divide the second term by 2 and square it!  </a:t>
            </a:r>
          </a:p>
        </p:txBody>
      </p:sp>
      <p:sp>
        <p:nvSpPr>
          <p:cNvPr id="41998" name="Text Box 14"/>
          <p:cNvSpPr txBox="1">
            <a:spLocks noChangeArrowheads="1"/>
          </p:cNvSpPr>
          <p:nvPr/>
        </p:nvSpPr>
        <p:spPr bwMode="auto">
          <a:xfrm>
            <a:off x="4800600" y="3802063"/>
            <a:ext cx="4359927"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CA" sz="2000" dirty="0">
                <a:solidFill>
                  <a:srgbClr val="FF0000"/>
                </a:solidFill>
                <a:latin typeface="+mj-lt"/>
              </a:rPr>
              <a:t>Take the negative square outside of the brackets and multiply with coefficient in front!</a:t>
            </a:r>
          </a:p>
        </p:txBody>
      </p:sp>
      <p:sp>
        <p:nvSpPr>
          <p:cNvPr id="41999" name="Text Box 15"/>
          <p:cNvSpPr txBox="1">
            <a:spLocks noChangeArrowheads="1"/>
          </p:cNvSpPr>
          <p:nvPr/>
        </p:nvSpPr>
        <p:spPr bwMode="auto">
          <a:xfrm>
            <a:off x="4876800" y="4926061"/>
            <a:ext cx="3778392"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CA" sz="2000" dirty="0">
                <a:solidFill>
                  <a:srgbClr val="FF0000"/>
                </a:solidFill>
                <a:latin typeface="+mj-lt"/>
              </a:rPr>
              <a:t>The trinomial becomes two equal binomials</a:t>
            </a:r>
          </a:p>
        </p:txBody>
      </p:sp>
      <p:sp>
        <p:nvSpPr>
          <p:cNvPr id="42000" name="Text Box 16"/>
          <p:cNvSpPr txBox="1">
            <a:spLocks noChangeArrowheads="1"/>
          </p:cNvSpPr>
          <p:nvPr/>
        </p:nvSpPr>
        <p:spPr bwMode="auto">
          <a:xfrm>
            <a:off x="5048131" y="5767380"/>
            <a:ext cx="211466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CA" sz="2000" dirty="0">
                <a:solidFill>
                  <a:srgbClr val="FF0000"/>
                </a:solidFill>
                <a:latin typeface="+mj-lt"/>
              </a:rPr>
              <a:t>Vertex Form!</a:t>
            </a:r>
          </a:p>
        </p:txBody>
      </p:sp>
      <p:graphicFrame>
        <p:nvGraphicFramePr>
          <p:cNvPr id="42003" name="Object 19"/>
          <p:cNvGraphicFramePr>
            <a:graphicFrameLocks noChangeAspect="1"/>
          </p:cNvGraphicFramePr>
          <p:nvPr>
            <p:extLst>
              <p:ext uri="{D42A27DB-BD31-4B8C-83A1-F6EECF244321}">
                <p14:modId xmlns:p14="http://schemas.microsoft.com/office/powerpoint/2010/main" val="1359146180"/>
              </p:ext>
            </p:extLst>
          </p:nvPr>
        </p:nvGraphicFramePr>
        <p:xfrm>
          <a:off x="285750" y="2336800"/>
          <a:ext cx="2516188" cy="508000"/>
        </p:xfrm>
        <a:graphic>
          <a:graphicData uri="http://schemas.openxmlformats.org/presentationml/2006/ole">
            <mc:AlternateContent xmlns:mc="http://schemas.openxmlformats.org/markup-compatibility/2006">
              <mc:Choice xmlns:v="urn:schemas-microsoft-com:vml" Requires="v">
                <p:oleObj name="Equation" r:id="rId15" imgW="3073320" imgH="622080" progId="Equation.DSMT4">
                  <p:embed/>
                </p:oleObj>
              </mc:Choice>
              <mc:Fallback>
                <p:oleObj name="Equation" r:id="rId15" imgW="3073320" imgH="622080" progId="Equation.DSMT4">
                  <p:embed/>
                  <p:pic>
                    <p:nvPicPr>
                      <p:cNvPr id="42003" name="Object 1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85750" y="2336800"/>
                        <a:ext cx="2516188" cy="50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2004" name="Text Box 20"/>
          <p:cNvSpPr txBox="1">
            <a:spLocks noChangeArrowheads="1"/>
          </p:cNvSpPr>
          <p:nvPr/>
        </p:nvSpPr>
        <p:spPr bwMode="auto">
          <a:xfrm>
            <a:off x="3723186" y="2315714"/>
            <a:ext cx="410686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CA" sz="2000">
                <a:solidFill>
                  <a:srgbClr val="FF0000"/>
                </a:solidFill>
                <a:latin typeface="+mj-lt"/>
              </a:rPr>
              <a:t>Factor out any coefficient for x</a:t>
            </a:r>
            <a:r>
              <a:rPr lang="en-CA" sz="2000" baseline="30000">
                <a:solidFill>
                  <a:srgbClr val="FF0000"/>
                </a:solidFill>
                <a:latin typeface="+mj-lt"/>
              </a:rPr>
              <a:t>2</a:t>
            </a:r>
          </a:p>
        </p:txBody>
      </p:sp>
      <p:sp>
        <p:nvSpPr>
          <p:cNvPr id="16" name="Text Box 5"/>
          <p:cNvSpPr txBox="1">
            <a:spLocks noChangeArrowheads="1"/>
          </p:cNvSpPr>
          <p:nvPr/>
        </p:nvSpPr>
        <p:spPr bwMode="auto">
          <a:xfrm>
            <a:off x="5084763" y="6613525"/>
            <a:ext cx="405923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000" dirty="0"/>
              <a:t>© Copyright all rights reserved to Homework depot: </a:t>
            </a:r>
            <a:r>
              <a:rPr lang="en-US" sz="1000" dirty="0">
                <a:hlinkClick r:id="rId17"/>
              </a:rPr>
              <a:t>www.BCMath.ca</a:t>
            </a:r>
            <a:r>
              <a:rPr lang="en-US" sz="1000" dirty="0"/>
              <a:t> </a:t>
            </a:r>
          </a:p>
        </p:txBody>
      </p:sp>
    </p:spTree>
    <p:extLst>
      <p:ext uri="{BB962C8B-B14F-4D97-AF65-F5344CB8AC3E}">
        <p14:creationId xmlns:p14="http://schemas.microsoft.com/office/powerpoint/2010/main" val="10482430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41988"/>
                                        </p:tgtEl>
                                        <p:attrNameLst>
                                          <p:attrName>style.visibility</p:attrName>
                                        </p:attrNameLst>
                                      </p:cBhvr>
                                      <p:to>
                                        <p:strVal val="visible"/>
                                      </p:to>
                                    </p:set>
                                    <p:animEffect transition="in" filter="blinds(horizontal)">
                                      <p:cBhvr>
                                        <p:cTn id="7" dur="500"/>
                                        <p:tgtEl>
                                          <p:spTgt spid="4198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1993"/>
                                        </p:tgtEl>
                                        <p:attrNameLst>
                                          <p:attrName>style.visibility</p:attrName>
                                        </p:attrNameLst>
                                      </p:cBhvr>
                                      <p:to>
                                        <p:strVal val="visible"/>
                                      </p:to>
                                    </p:set>
                                    <p:animEffect transition="in" filter="blinds(horizontal)">
                                      <p:cBhvr>
                                        <p:cTn id="12" dur="500"/>
                                        <p:tgtEl>
                                          <p:spTgt spid="4199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42003"/>
                                        </p:tgtEl>
                                        <p:attrNameLst>
                                          <p:attrName>style.visibility</p:attrName>
                                        </p:attrNameLst>
                                      </p:cBhvr>
                                      <p:to>
                                        <p:strVal val="visible"/>
                                      </p:to>
                                    </p:set>
                                    <p:animEffect transition="in" filter="blinds(horizontal)">
                                      <p:cBhvr>
                                        <p:cTn id="17" dur="500"/>
                                        <p:tgtEl>
                                          <p:spTgt spid="4200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2004"/>
                                        </p:tgtEl>
                                        <p:attrNameLst>
                                          <p:attrName>style.visibility</p:attrName>
                                        </p:attrNameLst>
                                      </p:cBhvr>
                                      <p:to>
                                        <p:strVal val="visible"/>
                                      </p:to>
                                    </p:set>
                                    <p:animEffect transition="in" filter="blinds(horizontal)">
                                      <p:cBhvr>
                                        <p:cTn id="22" dur="500"/>
                                        <p:tgtEl>
                                          <p:spTgt spid="4200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41989"/>
                                        </p:tgtEl>
                                        <p:attrNameLst>
                                          <p:attrName>style.visibility</p:attrName>
                                        </p:attrNameLst>
                                      </p:cBhvr>
                                      <p:to>
                                        <p:strVal val="visible"/>
                                      </p:to>
                                    </p:set>
                                    <p:animEffect transition="in" filter="blinds(horizontal)">
                                      <p:cBhvr>
                                        <p:cTn id="27" dur="500"/>
                                        <p:tgtEl>
                                          <p:spTgt spid="4198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41994">
                                            <p:txEl>
                                              <p:pRg st="0" end="0"/>
                                            </p:txEl>
                                          </p:spTgt>
                                        </p:tgtEl>
                                        <p:attrNameLst>
                                          <p:attrName>style.visibility</p:attrName>
                                        </p:attrNameLst>
                                      </p:cBhvr>
                                      <p:to>
                                        <p:strVal val="visible"/>
                                      </p:to>
                                    </p:set>
                                    <p:animEffect transition="in" filter="blinds(horizontal)">
                                      <p:cBhvr>
                                        <p:cTn id="32" dur="500"/>
                                        <p:tgtEl>
                                          <p:spTgt spid="41994">
                                            <p:txEl>
                                              <p:pRg st="0" end="0"/>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1998"/>
                                        </p:tgtEl>
                                        <p:attrNameLst>
                                          <p:attrName>style.visibility</p:attrName>
                                        </p:attrNameLst>
                                      </p:cBhvr>
                                      <p:to>
                                        <p:strVal val="visible"/>
                                      </p:to>
                                    </p:set>
                                    <p:animEffect transition="in" filter="blinds(horizontal)">
                                      <p:cBhvr>
                                        <p:cTn id="37" dur="500"/>
                                        <p:tgtEl>
                                          <p:spTgt spid="4199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nodeType="clickEffect">
                                  <p:stCondLst>
                                    <p:cond delay="0"/>
                                  </p:stCondLst>
                                  <p:childTnLst>
                                    <p:set>
                                      <p:cBhvr>
                                        <p:cTn id="41" dur="1" fill="hold">
                                          <p:stCondLst>
                                            <p:cond delay="0"/>
                                          </p:stCondLst>
                                        </p:cTn>
                                        <p:tgtEl>
                                          <p:spTgt spid="41990"/>
                                        </p:tgtEl>
                                        <p:attrNameLst>
                                          <p:attrName>style.visibility</p:attrName>
                                        </p:attrNameLst>
                                      </p:cBhvr>
                                      <p:to>
                                        <p:strVal val="visible"/>
                                      </p:to>
                                    </p:set>
                                    <p:animEffect transition="in" filter="blinds(horizontal)">
                                      <p:cBhvr>
                                        <p:cTn id="42" dur="500"/>
                                        <p:tgtEl>
                                          <p:spTgt spid="41990"/>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nodeType="clickEffect">
                                  <p:stCondLst>
                                    <p:cond delay="0"/>
                                  </p:stCondLst>
                                  <p:childTnLst>
                                    <p:set>
                                      <p:cBhvr>
                                        <p:cTn id="46" dur="1" fill="hold">
                                          <p:stCondLst>
                                            <p:cond delay="0"/>
                                          </p:stCondLst>
                                        </p:cTn>
                                        <p:tgtEl>
                                          <p:spTgt spid="41991"/>
                                        </p:tgtEl>
                                        <p:attrNameLst>
                                          <p:attrName>style.visibility</p:attrName>
                                        </p:attrNameLst>
                                      </p:cBhvr>
                                      <p:to>
                                        <p:strVal val="visible"/>
                                      </p:to>
                                    </p:set>
                                    <p:animEffect transition="in" filter="blinds(horizontal)">
                                      <p:cBhvr>
                                        <p:cTn id="47" dur="500"/>
                                        <p:tgtEl>
                                          <p:spTgt spid="41991"/>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41999"/>
                                        </p:tgtEl>
                                        <p:attrNameLst>
                                          <p:attrName>style.visibility</p:attrName>
                                        </p:attrNameLst>
                                      </p:cBhvr>
                                      <p:to>
                                        <p:strVal val="visible"/>
                                      </p:to>
                                    </p:set>
                                    <p:animEffect transition="in" filter="blinds(horizontal)">
                                      <p:cBhvr>
                                        <p:cTn id="52" dur="500"/>
                                        <p:tgtEl>
                                          <p:spTgt spid="41999"/>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3" presetClass="entr" presetSubtype="10" fill="hold" nodeType="clickEffect">
                                  <p:stCondLst>
                                    <p:cond delay="0"/>
                                  </p:stCondLst>
                                  <p:childTnLst>
                                    <p:set>
                                      <p:cBhvr>
                                        <p:cTn id="56" dur="1" fill="hold">
                                          <p:stCondLst>
                                            <p:cond delay="0"/>
                                          </p:stCondLst>
                                        </p:cTn>
                                        <p:tgtEl>
                                          <p:spTgt spid="41992"/>
                                        </p:tgtEl>
                                        <p:attrNameLst>
                                          <p:attrName>style.visibility</p:attrName>
                                        </p:attrNameLst>
                                      </p:cBhvr>
                                      <p:to>
                                        <p:strVal val="visible"/>
                                      </p:to>
                                    </p:set>
                                    <p:animEffect transition="in" filter="blinds(horizontal)">
                                      <p:cBhvr>
                                        <p:cTn id="57" dur="500"/>
                                        <p:tgtEl>
                                          <p:spTgt spid="41992"/>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42000"/>
                                        </p:tgtEl>
                                        <p:attrNameLst>
                                          <p:attrName>style.visibility</p:attrName>
                                        </p:attrNameLst>
                                      </p:cBhvr>
                                      <p:to>
                                        <p:strVal val="visible"/>
                                      </p:to>
                                    </p:set>
                                    <p:animEffect transition="in" filter="blinds(horizontal)">
                                      <p:cBhvr>
                                        <p:cTn id="62" dur="500"/>
                                        <p:tgtEl>
                                          <p:spTgt spid="420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93" grpId="0"/>
      <p:bldP spid="41998" grpId="0"/>
      <p:bldP spid="41999" grpId="0"/>
      <p:bldP spid="42000" grpId="0"/>
      <p:bldP spid="4200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2C7F49-534B-4D50-86A4-88D0261BF04D}"/>
              </a:ext>
            </a:extLst>
          </p:cNvPr>
          <p:cNvSpPr>
            <a:spLocks noGrp="1"/>
          </p:cNvSpPr>
          <p:nvPr>
            <p:ph sz="quarter" idx="1"/>
          </p:nvPr>
        </p:nvSpPr>
        <p:spPr>
          <a:xfrm>
            <a:off x="228600" y="228600"/>
            <a:ext cx="8534400" cy="533400"/>
          </a:xfrm>
        </p:spPr>
        <p:txBody>
          <a:bodyPr/>
          <a:lstStyle/>
          <a:p>
            <a:pPr marL="0" indent="0">
              <a:buNone/>
            </a:pPr>
            <a:r>
              <a:rPr lang="en-CA" dirty="0"/>
              <a:t>Practice: Convert the following equations to APQ Form:</a:t>
            </a:r>
          </a:p>
        </p:txBody>
      </p:sp>
      <p:graphicFrame>
        <p:nvGraphicFramePr>
          <p:cNvPr id="5" name="Object 4">
            <a:extLst>
              <a:ext uri="{FF2B5EF4-FFF2-40B4-BE49-F238E27FC236}">
                <a16:creationId xmlns:a16="http://schemas.microsoft.com/office/drawing/2014/main" id="{A671E1AD-9E04-4B2E-9DD0-C80A0B93D182}"/>
              </a:ext>
            </a:extLst>
          </p:cNvPr>
          <p:cNvGraphicFramePr>
            <a:graphicFrameLocks noChangeAspect="1"/>
          </p:cNvGraphicFramePr>
          <p:nvPr>
            <p:extLst>
              <p:ext uri="{D42A27DB-BD31-4B8C-83A1-F6EECF244321}">
                <p14:modId xmlns:p14="http://schemas.microsoft.com/office/powerpoint/2010/main" val="3054261225"/>
              </p:ext>
            </p:extLst>
          </p:nvPr>
        </p:nvGraphicFramePr>
        <p:xfrm>
          <a:off x="228600" y="762000"/>
          <a:ext cx="3148012" cy="530225"/>
        </p:xfrm>
        <a:graphic>
          <a:graphicData uri="http://schemas.openxmlformats.org/presentationml/2006/ole">
            <mc:AlternateContent xmlns:mc="http://schemas.openxmlformats.org/markup-compatibility/2006">
              <mc:Choice xmlns:v="urn:schemas-microsoft-com:vml" Requires="v">
                <p:oleObj name="Equation" r:id="rId3" imgW="3009600" imgH="507960" progId="Equation.DSMT4">
                  <p:embed/>
                </p:oleObj>
              </mc:Choice>
              <mc:Fallback>
                <p:oleObj name="Equation" r:id="rId3" imgW="3009600" imgH="507960" progId="Equation.DSMT4">
                  <p:embed/>
                  <p:pic>
                    <p:nvPicPr>
                      <p:cNvPr id="5" name="Object 4">
                        <a:extLst>
                          <a:ext uri="{FF2B5EF4-FFF2-40B4-BE49-F238E27FC236}">
                            <a16:creationId xmlns:a16="http://schemas.microsoft.com/office/drawing/2014/main" id="{A671E1AD-9E04-4B2E-9DD0-C80A0B93D182}"/>
                          </a:ext>
                        </a:extLst>
                      </p:cNvPr>
                      <p:cNvPicPr>
                        <a:picLocks noGrp="1" noChangeAspect="1" noChangeArrowheads="1"/>
                      </p:cNvPicPr>
                      <p:nvPr/>
                    </p:nvPicPr>
                    <p:blipFill>
                      <a:blip r:embed="rId4"/>
                      <a:srcRect/>
                      <a:stretch>
                        <a:fillRect/>
                      </a:stretch>
                    </p:blipFill>
                    <p:spPr bwMode="auto">
                      <a:xfrm>
                        <a:off x="228600" y="762000"/>
                        <a:ext cx="3148012" cy="530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804855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2C7F49-534B-4D50-86A4-88D0261BF04D}"/>
              </a:ext>
            </a:extLst>
          </p:cNvPr>
          <p:cNvSpPr>
            <a:spLocks noGrp="1"/>
          </p:cNvSpPr>
          <p:nvPr>
            <p:ph sz="quarter" idx="1"/>
          </p:nvPr>
        </p:nvSpPr>
        <p:spPr>
          <a:xfrm>
            <a:off x="228600" y="228600"/>
            <a:ext cx="8534400" cy="533400"/>
          </a:xfrm>
        </p:spPr>
        <p:txBody>
          <a:bodyPr/>
          <a:lstStyle/>
          <a:p>
            <a:pPr marL="0" indent="0">
              <a:buNone/>
            </a:pPr>
            <a:r>
              <a:rPr lang="en-CA" dirty="0"/>
              <a:t>Practice: Convert the following equations to APQ Form:</a:t>
            </a:r>
          </a:p>
        </p:txBody>
      </p:sp>
      <p:graphicFrame>
        <p:nvGraphicFramePr>
          <p:cNvPr id="6" name="Object 5">
            <a:extLst>
              <a:ext uri="{FF2B5EF4-FFF2-40B4-BE49-F238E27FC236}">
                <a16:creationId xmlns:a16="http://schemas.microsoft.com/office/drawing/2014/main" id="{BE4B4AE1-2CCE-434F-A3E0-C83C703FD7CE}"/>
              </a:ext>
            </a:extLst>
          </p:cNvPr>
          <p:cNvGraphicFramePr>
            <a:graphicFrameLocks noChangeAspect="1"/>
          </p:cNvGraphicFramePr>
          <p:nvPr>
            <p:extLst>
              <p:ext uri="{D42A27DB-BD31-4B8C-83A1-F6EECF244321}">
                <p14:modId xmlns:p14="http://schemas.microsoft.com/office/powerpoint/2010/main" val="2740475581"/>
              </p:ext>
            </p:extLst>
          </p:nvPr>
        </p:nvGraphicFramePr>
        <p:xfrm>
          <a:off x="228600" y="762000"/>
          <a:ext cx="3665538" cy="530225"/>
        </p:xfrm>
        <a:graphic>
          <a:graphicData uri="http://schemas.openxmlformats.org/presentationml/2006/ole">
            <mc:AlternateContent xmlns:mc="http://schemas.openxmlformats.org/markup-compatibility/2006">
              <mc:Choice xmlns:v="urn:schemas-microsoft-com:vml" Requires="v">
                <p:oleObj name="Equation" r:id="rId3" imgW="3504960" imgH="507960" progId="Equation.DSMT4">
                  <p:embed/>
                </p:oleObj>
              </mc:Choice>
              <mc:Fallback>
                <p:oleObj name="Equation" r:id="rId3" imgW="3504960" imgH="507960" progId="Equation.DSMT4">
                  <p:embed/>
                  <p:pic>
                    <p:nvPicPr>
                      <p:cNvPr id="6" name="Object 5">
                        <a:extLst>
                          <a:ext uri="{FF2B5EF4-FFF2-40B4-BE49-F238E27FC236}">
                            <a16:creationId xmlns:a16="http://schemas.microsoft.com/office/drawing/2014/main" id="{BE4B4AE1-2CCE-434F-A3E0-C83C703FD7CE}"/>
                          </a:ext>
                        </a:extLst>
                      </p:cNvPr>
                      <p:cNvPicPr>
                        <a:picLocks noGrp="1" noChangeAspect="1" noChangeArrowheads="1"/>
                      </p:cNvPicPr>
                      <p:nvPr/>
                    </p:nvPicPr>
                    <p:blipFill>
                      <a:blip r:embed="rId4"/>
                      <a:srcRect/>
                      <a:stretch>
                        <a:fillRect/>
                      </a:stretch>
                    </p:blipFill>
                    <p:spPr bwMode="auto">
                      <a:xfrm>
                        <a:off x="228600" y="762000"/>
                        <a:ext cx="3665538" cy="530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900759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 val="503b8985c2188afbbbe7fcbdfa8b223a4512"/>
  <p:tag name="ISPRING_RESOURCE_PATHS_HASH_2" val="3644ddeee264dd9afdd529ad6b2b305d112e"/>
  <p:tag name="ISPRING_ULTRA_SCORM_COURSE_ID" val="C6F35BD7-846E-48F1-8DF9-608D0C132916"/>
  <p:tag name="ISPRING_SCORM_RATE_SLIDES" val="1"/>
  <p:tag name="ISPRING_SCORM_PASSING_SCORE" val="100.0000000000"/>
  <p:tag name="ISPRING_PLAYERS_CUSTOMIZATION" val="UEsDBBQAAgAIALtVaUbO8+LqUwQAAA0QAAAdAAAAdW5pdmVyc2FsL2NvbW1vbl9tZXNzYWdlcy5sbmetV/9u2zYQ/r9A34EQUGADNrcd0KIYEgeyxNhCZMmV6DjZDwiMxNhEKDGVKLfZX3uaPdieZEdKbuykg6SkgG1YtO+74913H49HJ19ygbasrLgsjq23ozcWYkUqM16sj60lOf35g4UqRYuMClmwY6uQFjoZv3xxJGixrumawfeXLxA6yllVwWM11k/3z4hnx9ZikjjhfGEHl4kfTsNk4k2tsSPzW1rcIV+u5R/lD7+8//Dl7bv3Px69bi37AMVz2/cPoZBBevemB1BAotBPAA37SYAviDXWn8PswiXxvQBb4/bLMOtFhM+tsf7stFtGEQ5IEvueixMvToKQmFz4mGDXGl/KGm3oliEl0Zazz0htGFRS8ZKhSvDM/JBKWChq1uXMDee2FyQRjknkOcQLA2scy7K8+8nA0lptZAnuKpTxil4JlhmfwBnz+23JKnBNFXAKwUttOPxT5pQXo07Xkb3ygmlCwtCPExy4uxVrjIsMuSXVbgaiRHaMIwAoacXKJ9gmhmXGHNlCDEOYedOZD2+iQ5jx9UbAWw2NY4GhBgtWdFkBR3AE7IrjVRi5OmngClF0S6vqsyyzA37sF6oL2AucECjokD1wojF2wFBjDspRlixVXWBzHMf2FCeT8AKIDH0XDrEIz6DdzoZYXOIYWgTHXTaBfe5NbU143WI7/u/6K6WazuIO0TQFO52+LZd1BSs6pdAFptOqYV5i/HEJVfNs/xtd3ABCYk291nzLIIQy62YPaIqDXc2fj0vvt+TU9nzsJkAoN1wlxIiddkZBHgqpEBVC6g2AX5ptaZEydMVSWgPh7+BvGc/M33SxTSSfav4XoqqVlletKgUuvng1el5oHvFBTVe0LHr0+QOoA018vNm8rmCnSrH8VnXtYi8To+8SxXP3pbvufzfVpy7P3NED/0O3EzfCNPGg2ydc9rfAcBRp8YXTQ/S38oJTcLRo9A0E0CuuB/gMwhYgkOipGOeQ+YMQzqEiA+xXeBJ7ROeYXVVcdZ7ZplBNvb/NkRSGJMEUu+fJFbuW0P+C0W1zdIOEG+KMnuBsECH2JosDnW5RAgho3YwPEJLgOew/64G5nONdBht5PcjEStYiM3Im+I2RWKhNnbPHM8t1KXOzKmi166VG4U+eE0Wzuahxuhhw9sbYjpxZ4tiBg/W4q3tY9DQCLuuYfBInvj3R5kDqnKp0A+fKtayLrCdQM7G6+NQGsDalMaNluvn37396YjyIpFlF7eqvg0CgQ7Uu4a9gvwdSserPLhBiTw7tzEMfq3bC39n1HPiJB3T4LpM0bQ6tXOawNOr2C2xri2YTYjuzORAyNvyTdZl2jyn7CHM7OgNRMrOoNZ7T8gYUjUgpBqGYVGsCqmHe7y9ZtRK8YENsn3cm6A0Tb5HYrmtunNB8gqc3zVmawVydtldPAVfPvmDOzA5A8B7gsYyrgYDmjNnJCzR683zf5tvHR87Xp8pc3I9e793j/wNQSwMEFAACAAgAu1VpRiXfYoO9BAAAyxYAACcAAAB1bml2ZXJzYWwvZmxhc2hfcHVibGlzaGluZ19zZXR0aW5ncy54bWzNWN1uGjkUvucprFn1siFJk2waAREhg4LKX2GybbRaITNjGG889tT2QOnVPk0fbJ9kj3EgEAjxbEUU5YLgOec7P/b5/DGly+8JQxMiFRW87B0dHHqI8FBElI/L3m1Qf3/uIaUxjzATnJQ9Ljx0WSmU0mzIqIr7RGswVQhguLpIddmLtU4visXpdHpAVSrNU8EyDfjqIBRJMZVEEa6JLKYMz+BDz1KivEqhgFDJLrVElDGCaAQpcGqyw6zOsIq9ojUb4vB+LEXGo5pgQiI5Hpa9386r5m9hY6GuaUK4KU5VYNEs6wscRdTkg1mf/iAoJnQcQ+JHhycemtJIx2Xvw+GxwQH74ibOHN1WgQ1OTUA5XD8ESIjGEdbYfrURJRkRCX0lqqJlRgB0bW3FUpPverlgl6IZxwkNA3iCTK/K3nUw6Pl1v+e3a/7gtte0qTp7BI2g6Tv59JuNa3/Q7gR+f3ATtJq5nQL/a5DDKW9mzvDdnt/324HfG1w1Ojk93JN69PFb1UYzp88X/6rfCPJGaldbeV26N522m0+t0+pW23e5Uru56/q9ZqP9aRB0Os2g0X30mp/7lRNeKq4PSwmGSmRybSQWbNGNhRZPJkMRDWzFsByTQNQpzPAIM0U89HdKxp8zzKiembkGUrsnJK2qlIS6Z2a27Jk59B7hLCCkBsFWGOF0yQgfT9aqL9rwK5VtT7QElJdiPmuK8atnf3q2zP747Hx3+tvSLGGtcRgD8ekFb62uLKxGgq9RlvmOhoJFy4JIMiRRGydkhc/795TXwfLIQyM4RAxKrUqKmYeohtLDpbPKhkpTPb9B6quWCLDgpiKo1d9oRRhjCfWp1fWHrhvODit/toUm6i/bCLv0nKnPI3Qt8RRuMhfzLuEuZjewScxsFJFOSUiscliiKmMuxr3FwLkYt7C8JxIFQjAn++5iJFCDj4RT7gmmTnl/IUNFNXExvaJOoTuZZpQ7Ic6PjlOWImMRmokMMXpPkBYIOpIl8F9M0KqCQCMpkvkqqByNFKNwrCeUTEl06RLoDkIkGXiaMWZE2wjfMvoDDclISMAleAIHGNapsvgHuYBTrNQjKF7k+M7ew432tf/1nSkQRxMMmiYfOLAKSVK9D3wMtXMBIRgT0M0VCOhMiDMYFbM/EY3mZi5lOseO8WS+6WYj56Cw3RTysZjwIAT+ozwjroAh5khwNkM4hJFV5ghNqMgUrNjDYqHV/0rQuiLK56mOgaYhmIzcSOfw6PjDyenZ7+cfLw6K//7z8/1Opwfd0GXYRLPCobZToTp7PlHDL/g9ozrdvJ5ozxecnlWgzn5509yhRp09twg/Z9+nytTZcUOfvuC5Q6W+4LlDq2741oVMDFFFGydh+0+dB5W1qURKRaOQtgumua57i3qp71d7tRsEe3TbDPoXbtckgoaFMZDKyPxUd7qFbwPYDt8J3nTdSYb0/D+cAGEDnZjTLWy741TwJ0eZZmRDd0UyOKUAd/7YCgy49RlNQDJFr0bnv0Kuz43UPnl5b3z1KszxSz+1LO3siTkIlmEMh2hvB+/NM/M+2/uWOma/LV/urL3NWb4hWX9lap4klNME+mgE6PI9a+X05LBU3P6oUAC09RfQlcJ/UEsDBBQAAgAIALtVaUZISKwfsQIAAFEKAAAhAAAAdW5pdmVyc2FsL2ZsYXNoX3NraW5fc2V0dGluZ3MueG1slVbbbtswDH3fVwTZe9xd0wFqgDTNgALdWqxF32WbsYXIkiHJ6fL307WWEzv2QhSIyHNIihelSO4JW32YzVDGKRfPoBRhhTSaoJuR/GaeNkpxtsg4U8DUgnFRYTpfffxpPyixyDEWP4CYytnhDNowS/uZQvExvi2NDBEyXtWYHR94wRcpzvaF4A3LR1MrjzUIStheI69+LDfbwQCUSHWvoOrktL02Mo1SC5ASTErft0ZGWRSnQEOkK/uZyGlDXb79Ce1AJFGWtv5kZIhW4wK6Rb5eGxnGM+2925WlkcsEBX+Vhn75bGQQSvERRNf53VcjgwxeN/X/zEgteGEK2uVcbuI7h3Kc6/UzWV0ZGSWYC5lAo13w5bF3vYtA/mu898isq+D0ydT15EEwTU8prJRoACXh5Gyy5G+PjdL7AasdplIDYlULetJJP+FGBjddXYv7A2+E5bEvr2khr5w2FWxcwpG7rr7Fbza39q2Inb7rogwFHLwySrFVtsjfuq5nyEjZIp8pyeGR0eMZ/NTiOKHHt9h383L5tRUY1sfcW8MpWE2kB7O5MgrtFQFT8RxW0qTzQiowbUOJ1bmUkrOcEMMHUmBFOPtlcOnRXkai5MTgR61/sJAiikLfvNkc9Ssd98uex8fR/Si0d3PnmdJv+M0cK4WzstI/SnI+8zy9JNrNPOlnmFdSw0Hcsx2fyKmw2IN44ZxOjcK4gqlY7hZrAI2SqAAo6a8w8j76Ss+aKgWx1R0jEEamq3O4khQl1X/qlcAb5MHoGzZgdVRVan8ME/oOjzR+AACLrAwT6w7OUjVUEQoHCHsfKeyVh+6GpJ7QoWFbqwfYqXjcvOZkHqMVasfRvxLtnMR+uoYewqtOq5/hLOMjr3Aq7cU6Sz/2JoeXzIxeDHIKP0wd19p+XkKtNP9K/gNQSwMEFAACAAgAu1VpRkFYdiORBAAA3BUAACYAAAB1bml2ZXJzYWwvaHRtbF9wdWJsaXNoaW5nX3NldHRpbmdzLnhtbM1Y3XLiNhS+5yk07uzlQpJN0iwDZAhxBmb5KzjdzXQ6jLAFViNLriTDsld9mj5Yn6RHKBAIhMjtJu3kgnB8vu/8WOf4w5XLrwlDMyIVFbzqHRePPER4KCLKp1XvNrh5f+EhpTGPMBOcVD0uPHRZK1TSbMyoiodEa3BVCGi4Kqe66sVap+VSaT6fF6lKpbkqWKaBXxVDkZRSSRThmshSyvACPvQiJcqrFQoIVaypI6KMEUQjSIFTkx1mTZ0wr2S9xji8n0qR8aghmJBITsdV74eLuvlb+Vima5oQbmpTNTAasy7jKKImHcyG9BtBMaHTGPI+Pjr10JxGOq56H45ODA/4l3Z5luy2CGx4GgKq4fohQEI0jrDG9quNKMmESGgrUTUtMwKkW7YNT02+6rXBmqIFxwkNA7iCTKuq3nUwGvg3/sDvNvzR7aBtU3VGBK2g7Tthhu3WtT/q9gJ/OGoGnXZuUOB/CXKA8mbmTN8f+EO/G/iD0VWrlxPhntQjxu/UW+2cmM/+1bAV5I3UrXfyQvrNXtcN0+h1+vXuXa7Umnd9f9BudT+Ngl6vHbT6j6jlud844ZXS9rBUYKhEJrdGYrUs+rHQ4slkKKJhWTEspyQQNxRmeIKZIh76LSXTnzLMqF6YuYaddk9IWlcpCfXAzGzVM3PoPdJZQkgNgm1shLP1Rvh4ulV9yYbfqGx/ohXYeCnmi7aYvnn2Z+fr7E/OLw6nvy/NCtYahzEsPr3aW5uWlddE8K2VZb6jsWDRuqAJnBIGtdQlxcxDVENt4fqqNh3QN5TB+THY4+KE653iwhhLyFht2h/6aLZwWPulKzRRv9rSrOk5V59H6FriOTyaXNz7hLu4NaHtzLSeSKckJFY5PFGdMRfnwWqEXJw7WN4TiQIhmJN/f3XIUYtPhFPuCaZOeX8mY0U1cXG9ok6he5lmlDsxLo+OU5YiYxFaiAwxek+QFgg6kiXwX0zQpiZAEymSpZVhpZFiNCJoRsmcRJcuge4gRJIB0gwmI9pG+D2j39CYTIQEXoJncIDBTpXlL+YiTrFSj6R4leM7+2Rtda/9L+9MgTiaYVAp+chhT5Ak1a/Bj6F2LiAEYwK6uUEBnQlxBqNi7k9Eo6WbS5nOsWM8W950cyOXpHC7KeRjOeFCCPuL8oy4EoaYI8HZAuEQRlaZIzSjIlNgsYfFUqt/lKCFIsqXqU5BR0MwGbktnaPjkw+nZ+c/XnwsF0t//fHn+4OgByXQZ9hEs1KgcVBzOiOf6NsXcM/oSDfUEzX5AuhZTemMy5vmAX3pjNwj5ZyxT7WmM3BHcb6APKA7X0AeUJ872BshE7Ooop2TsP/Hy4Nu2lUilZLRLfsl0FKpvY0CGvr1QaOJoOu37WBYdnvwIWhBGMOamJif007P1dsAGuw70Zs+OgmLgf+zEyHcEqdd6Ba223Mq+JOj8DJCoL8hApxSgKf41EoGeI4zmoAIit5sQf+bdfnckLzmpn21DfQmu+DwzyG7Kb7XLiBYhjEci1c7Sv/99vyuDfs/9cB+W78k2Xorsn7TsP3qsQD27TeytcLfUEsDBBQAAgAIALtVaUaSRrCZqQEAAEMGAAAfAAAAdW5pdmVyc2FsL2h0bWxfc2tpbl9zZXR0aW5ncy5qc42UTU/DMAyG7/sVVbiiaXwOuE0wJCQOSOyGOGSd11VL4ypJC2Paf6fOvpo0YcSXxHnyOnYUr3tJM1jKkodkbed2/eaurQ/IZ1QF565fRPwF+ZkW+QwmeQEil8A8pN4fPbg3RyIkzKQVna7eSVa39BjSzpwL3cbLgIQK+HTocB0AvwK+79DhHye1XVrblFp1nlbGoOynKA1I05eoCm4ZdvZsRztDD8Ya1Al0zlNwRId2xMij4s2QrM2lWJRcrl4xw/6Up8tMYSVnsfiLVQmqefHlFhjcDx/HjpzItXkxUPiBx3dkcbJUoDXs4t6OyYKw4FMQLd2BHX+gjnA3IY+uc52bPT26IGvTJc+gU6W7EZmLyUarU80hWZcz8G22xNUlmUMIvgLVkXq6JnNALKvyHw9YKsyoIh20W/MDKpDPcpntQg/IghxdlmRj1Tsmaq//xJwvhN4XWoR+XxFrHaF/7/nMQdCJq724r6G40Zblg/FuFe1Czm2M30ho/ZEwbgxPF0XTH5rmSDUH3cxBvcg5kqPgaglqgijsvkQDdoKVsQ06+fSzOXGf3uYXUEsDBBQAAgAIALtVaUYa2uo7qgAAAB8BAAAaAAAAdW5pdmVyc2FsL2kxOG5fcHJlc2V0cy54bWydjzEPwiAQhXd+BbldsFvTAN1M3Bx0NhVRSejRcNT684XUGGeHS+5d3vdeTvWvMfCnS+QjamjEFrhDG68e7xpOx92mBU55wOsQIjoNGIH3hinftHhIjlwmXiKQNDxynjopl2URnqZUEiiGOZdgEjaOsswYUVZSTisKK9v5v+jPDQxjnKvL7EPeoyl7UauFU7IaKnN2KDzeIshqUPLrrsrOlEtFEUr+PGbYG1BLAwQUAAIACAC7VWlG9YvaeWYAAABoAAAAHAAAAHVuaXZlcnNhbC9sb2NhbF9zZXR0aW5ncy54bWyzsa/IzVEoSy0qzszPs1Uy1DNQUkjNS85PycxLt1UKDXHTtVBSKC5JzEtJzMnPS7VVystXUrC347LJyU9OzAlOLSkBKixWKMhJrEwtCknNBTJKUv0Sc4EqnZx9E0sy9JITlfTtuABQSwMEFAACAAgAMwOBRM6CCTfsAgAAiAgAABQAAAB1bml2ZXJzYWwvcGxheWVyLnhtbK1VTW/bMAw9p8D+g6F7raRd1zSQW3QFih3WoUDWbbdAtRlbi215klw3/fWj/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5UBCUn9/aFpkvSBWw7bgyT1cXPh7g2y33jVT7G4RhF9UKuq1obiWaW4JaDreNvu4oSHPbLXCTK2hKNWNPIgD5hSvFbVtcGpUDoyNjjaVDMKPVlWuROkFYZJL47B+0sX4jaX7q15QpAf9DmE9I1NZEpAE83wr0MZBgTQ1gsa3NNVns2phdTjp/THp9PTBVOdai4EUcw1UIOIYBN5x2dnoICoprdPFzNcL2Dg6CIxFGMT5mkmF8epAm4Wo3ydA7OAiOpb+bgLbmtox0XMdRM7UdxOjEOmF+ro1MxEvZnoM9Y1ZlH742cs3RdSbag/P5H6M4iNEM5pZMrC771ttXzeG9nVOjO59NVlkG3YrzACbPKq9mFvJs5BPAluexuenn1OzDHnSU89R0THN9x36XxVq8gFOIwP7pFqe2JhHYnvHIh+VpjwH1xO0yCF+apiIyWktSqXlIOYa1eRJQVJhqVj6i6qGSeRqMtHGz7uegY9xV1wq4E8MWM12cYPPJzCPv8aW+y8XZRXeV88VFgy3zuq8CV7m8YVXXCXedQet+bS/C6pnH199QSwMEFAACAAgAu1VpRpgJyTKOCgAAFFoAACkAAAB1bml2ZXJzYWwvc2tpbl9jdXN0b21pemF0aW9uX3NldHRpbmdzLnhtbO1c627juhH+f56CcHCAFiji+63wqtCFTox1bB9Lm+xpURiMzcRCZMmVaO/mwD/6NH2wPkmHlBRLiqxI2XR7spWFBBE535AcDmdIfusdeA+mre485mzM3wgzHVunjJn2vSf9hNBg6ViOO3OpR5koiBchm2zoh4rnWMStII8Re0Xc1YfKHbE8WvHlQwQyoeJ2x5hjny8dm1GbnduOuyFWBe2JtQM9ag2eSvVlnLOn7hNqKD5ZsDuypMm2hm25L9deRMVaagx7DUVOxSydzZbYj2Pn3jm/JcuHe9fZ2as8fVw/bqlrmfbDsZmO3DshbJkeGzG6SemcNsTasJEDtYWp8+ixb325rXT62UCL3FIr3l5L408eWLLBDGMkkHvTM1kE2e306v16KnJL7mma5Zu1dqejnIDY0EYKpt+qD5v9DAyjX9nREI12vX1C2iKP1E1rAmtaWzkxEme726Y6kTzsDdvpGNe551ZOg3VrHbk9zIZZDlnBmj92rzHsDtVsDB8cb+5o6k6/oaY3FDdYzHMG1UhAETGnmgw6vqIb0145X0b2nRMAw3ij8lpPqiHfsVCvK/e0Hry1lFYDdVu4gXtIw20V6vpNrd9UoU5r1NVBNaHC1+vSJQSZdK2Daqz2OWBke9RlI3tFv0rNuHS0Kj6CCxfMD3Ke1Gnx5xC2ehCmaqFWvd1t40NDbjabHaS2tbpWO3S7/a5cR7jWateaB6XXaDaaqN5u1/udQ73baDfhbdjvgJYW7ndQq9tqNbRDAzcAjWRZ0Rrqodvs1+sytIZ7ffUwHCrdWg3V6/VmSzu0O82hUkMg3QQdcrPHDdjUmkqzc5AVud5roqE6VIatA9ZwR22jXgN3arVDS1GatdrRuMfRRc11LM09nNCcLyhMnYLU2qO3xZ1rsNy5LggbdANezmiQ5xT1irD1+ZL4vgtSPG2GQk/5MVb6tBi4CknnmXJQFX/HVkk06ebMmtJZTSTMYAR5kCKAS2e+b+XARRMnwETKzAsL2vJzZhboROrM081j7oSGRNbMkk5JntKZnzbzw8JkJp35eTMXMpI+pTM//BXAHZt82SInEqh05qfOLGgyg0pnfu7MxiRSKJhFJM+XQSIlgDVE9swUf5ZEpTM/fWaiklkUrCfyZyYoJY2C6UQCzYUL8yj0UGTQXKCnRAoWFyk0CxWaLc2JgtdkLBlsoBWY3GhwCYqEypmyUKdXM3ny62I8vZgulNFFRVL9VYn4svxDo9P7Wm93/jioBricmvQreTyO60JCWbuWT9fEmE/HC1CIx4sJ/mxUJP67MHT6yRiPJrgiBX8UVjCb4+uKxH/ngX6az/HEWOjjkYYXI30xmRrCLmNsYK0i/ers0JrsKWIO2pv0C2JriiA8my5FnmWuRAUP2aa9ozna0+byzWhysTCm07G+wBMtLKlI2F4hzSVfwB2KK5rLOp6DDpdAxnwdfCHmX2hAsmUVVnI5urgcw4/BO3Jp3q8t+GGv6M0MT2D+qJ0DeIV1Xb7AC2X6GWYOPG5aEDT9CI72sSDoV6yDZ2A9B2wiX48uZGM0nXDnmmPdmI/UJ89aEhs5tvWIyHIJOATZY286Ow9KuLPRle9jXuGGdPzLJ3DrkTxOcWFfJzJt4cz35p5CL9xVrpmCZaVijc/VL59Gf10M5dEYawuYPG16szDEquftEVgetsMQsSyHDwOaJqs9sZcU3dIl2YGLPYLYylwJsS2BwfPO/GNn/oYIC5bWz8GqnGj488/n39y7kTGGsHJDXDvfEktoi0WG50PewFYSug75fMteGkvEHudv1ZE3GN1M1vWTQ8szR98+rkQXXjEoHfwezyExQjhQTKcQCF+Bx0AM3BDTKgQcTYbQnDgGw+7dRfxwUkjBZBromDjoG9Rcw1zEOnINc1RMxQ1W9JHBrU5v+YY0B1jMnu8H6b7Djw0WhbPZk//c0jsHYoRFyR5mFspNz3eo89e1V9RRwkjM42U0tAeKJtCte3HDiqBjlrnhO/N8aj9d4dCafjiOmeTG2VkrEfss80GEZJiq3ca3zNafNr/dO9fZiFKLeOFi85PCX76xI/4Q5367s0ibOfTqWJ6rlwtVnqiY7xb5Urfy48DNec/Ghr4YywrXAP6+IWy5hoR0x/fw+XX5uz0ND2XQF5hXp8Rdrv/9z3/lV5Poj1+KgtI/F9UDq5jHMfyk728Th1Hv7zn0GLISh4qXnMBgsxxC8++dhTcEtpQNQ1Yvr8BhdOEfzs5d5tp8RJVcyfOPEEbEVq4iXRH3AcKQ4ThWUUVi+NxBWOE+HM8QO2aZNi0I/+a4zgdvjGYLWdPE4QoWimUuH/z0uEIEBfcoyIJTVgF96qU8gUCVUElXJiuuU6SKMCbAuvTfj6tyn5o5ngqOJ1Y4ETs7FjsA28x1rBm/Onh+VwYC/Kbj1qISc/mZKXyLSnhr50swd5IgqAbVaFFSdAZ9mPFdZaAyXpaUnlM4Y60iokFBUu7asSBCqv5oIuLx8iRKVRVxsxbt91PZs47Dhj+oivT8WJiUn9Cv7Jl8pDApr/O0MYUTxjNQsiaKDG87FOJGy/PMHMhQm0BhaN/wLS7DezDmt15epEtBQVxy46yoJLKfYW5osJh5WbTD1RM9HthPefyKY24f9eA8lag4Om8123sHzGQWPe3aYhywAKOzL97T/D+QSVsA/u1s0hh+KWKPW/qhAmcNslxv+D15BQU6PlS4OY+0ThpuG0YzHswKITcimItYXghn8xAeQfiUcybE8Vd6NmhQfWamQTVrggaB2tPzZ+82t9TF4AImDX0zXhaVXoe3HNdiYxaHnaiM4tkaVNtw2AgxkYKYV4ltTbhU/Jdo/WZnMdOiexqGqUhBxDTZox94sDSyPVtmY3rHor4dlBReAkGcOzpiVDpecRImzjapOL+mWMph5NYTo08JVWHeOcaqlEwUhmju7NHo7LDErFdTmgLZU9YfVKMZFgJUCmeVSWRd+AoXOiMuHGMW+g5OM4uZuKpfhJA3I7pyE1ZvQ3QprXY/m5NIIbr6SqvRanwHoqvW76q4W5jowj3+vIbo6mD+FCe6auLzvYkuuc6fYkRXT+ZPQaJr2OVPbqKryfnsRlGiy+f/ixJdL1ovneh6eaJTiC6txp+iRNfLs1QSXSXRlaR0plfyaBK9Z6tIuuO6j38SmsmOrcF51sRDK9MTRwTRrH8ZmLgK47tCfkG4cjbEtM9Lmu1702z+ZQi/m7+ZzjVuQ34ZQgQn8MVxVzGn2Ra7URxN1Cm4pmpE9BtcTajb5FTVElyHLllJCZaUYEkJlpRgSQmWlGBJCZaUYEkJ/lcoQXCTN9m4Ez/tbRx+S31espElG/nu2cjMK+DXk5GRW+xcbGRE/h3TkZE+/b/ykYxuSzqypCPfIx0Z+lTJR0ZZx1jgfImOzFhyefjI7H8a87slJJ++m/deSceu+BQkHdtd/pSkY0k6lqTjeyUdfypZx5J1LFnHknUsWceSdXynPOH/gNIrCbgfnoAr2bOSPSvZs5I9K9mzkj37/t/lK0qflV/mK7/M98bs2ekF8EOTZy8jnnNnzzG/V+osmPhi3FkA+qG+yxdZ2D/GV/kKUGcR0e/AnSXLAAr6Tv7Hz/8BUEsDBBQAAgAIALxVaUaKmlIXtiUAAIUyAAAXAAAAdW5pdmVyc2FsL3VuaXZlcnNhbC5wbmfte2lUU9fbb7RaxblYVERA64AyKihhRrStZVaZZ/lDiAwBwhTCFESLbWVQEQIECGiBQpiRAEkgKpUAIYQKYTCESMMckgAhhEBC3lBp17vW/XLf++Gude/qh6ycs5+9n+H3/Pbezz45+fm23a2D+07uAwAABy1/+PYuAPAFDgDY6bb3S1nL41eWAtnXjsi7t24AavpOzcludoEtbC0AgPrM/WLf3bJ7ufAf3CIBAOXHW58dmVNLIABA96TltxaOsd4chseTkDm3PYsJZQnJCclvxlI9Y6e+1CGMPEvuOfHTkZ2d+/P2Kg5+dcUi9w407Y7Jo12v7hd4fvsN6tMD/8xd3yvfLDjxTbd/xEUJbFWvvXG6mmsUAzNlC99kVkabOVZzBbUwWiUs5Jjgoar4Hr+Nl8jrgRE3vGQ+tSDV8UnSDSZTPHvLPO55EBAFfBgat69ZJvJ8OeyDSOR3qG4uqjPbFaOYsaz0uS6ZIFxOPmbgp3iFqIFeYyU5WYO2ZY1j+z5c44Mt4c/jz4JzwV/ILj/Jy+FgF4czieJl8oCvp34tRNWbLBnxAbxJPD07XuJpvCmiIpKM0sjTTZyO4FbVjf2AlsMZh3CiSTO1a1NsH+l6lMk4t0DtUS1huYcWfFTZJytkwIweTdeymUmANDLyhCGo+VjPVaJlm0tAx6Fn0SMB+pvadm0ZeKOZ4FYISsU0LqqexCndxYCq+rxb3wnYMDSaTVrwU6UTNhi8cZPYxU89+HFBDcWYKeqjbIwL2+fWxMTIoiPta38+QR33jp2YXzqKXvt9GojgA4GIZTVEhEIymMXMkW7ypOMJS098Cg7RSUwJg+mVd1BJwjeX8mmrYPPeVDTZ0IfeC6NfyfG73JEjCXvOMpD5dwdxOCixkzu6hjcQGHHnC2pBEoln6seFcq8c+PEN1oWZMZ9Re9W1N3tqxh1eeWXy7BHrAy47gFRSYgE8jbUDgOSds4DBG7KznhUQGN+xyecNYf3KQsTOgBSe9sRiQYNd+d5C/JeMRxtG9W22M4dwhu0REWZf/rpAXy8OPIU43shac7RT+KavNWNYNpCyKeq6ZbacsykbsXGiv6+VKB/RGNYplJDMN5cwkjoyMxtK5OIydySTo3KKlXhwavz4Ajrr5wLHF0uPzqldoplTMQi7j3qSCNcy5XIq38iy1w+nl6QVTxezH136oOusZif63Zwxh4Z2Hq10wFOKlQIZVYnCVmoiVx1QZvzgCj3vdi63axGKO5kjyeov2FRwt97d8/okmJB/IbNJ9Sh2AFewOWfH5hpkBkH7CC+nnyW9ujIb4PVq+o5W5xwSBMrLcxnCYw0bMlgm9nNjFkAe9ZQfq717A++Oz2ENbRDGjzYdnm8zUyHBqz8QvakQUs9CLCrvx3oICebfytINNs9gj0wZUFb9Jfwd71vSoPhmDmZBukBfIZuRY5vs/3OAqrzqMp3HKayOx2qRbhaB8ew2D4YgiZpUw7qw8XJIj8p35bV9dIFX+V3oFIJSCyPNdwJIhpb9FHNpweUXBa6Tj17aHYn4z7OslJPeHRENz3zJm3kXqCTRUN2Sf3OOj9oluI21yzoov+rWJNxuRVdTTRdeJAKJFHOm/AkFr39FpJYjpoFFyeiPkD2MR50hHgep59vknijqlNTt9MXxTXYAJy77XqEOmA84Pe01yAOv3+okm/XywejE1aAieBEoAGfjwO/ip6ECgwi9QH5vXZXLQXLDQNjVLxm9tUOmrABcb20qjb+PMlcjyKVsfB16dta5rnoTjgD7uNT1bv6WlBdg4rxswhMQeHomjGeS59D5xOek0frnvmSWliQgwALIL1Bmus2k+ZDJfrtz3Ul2pECIw5A53fHtJbojeQxbqxsy1gz3Uv8dRDChms03EBvQDdxGXzdvzhMo0wlW5nVICT38+hp6nfhM4k0mcF0BAC46K+kWMNPQskvueuFPtJ+DC/2/Kzw1bBmyns63gRXGvjBy2yIe+9tzmSw5zxwHtYxn0ZawG8ITBL1MTR22J9vIDqYtY74c6tUKZmjERJWogQp3LQHK7zu7cWbAebZ6aWDZXRKcf8UAvHktFKcnjfPuaBDbOAyAvfPA04Uif9G1zFJQP2XlWsgYFuo6bZoBG9DNgCpZAOnPj/LmXXhzRjG6JjzRySK/V6lTpuglfsJCn7hTMB5T5T+yHEsv69RhGeUsrdWwWv3HQm4dpMaU+jxmvcZeojYyBPmTcA4fsqFOJfnCOR+IZZjhGvJmD1aLqQQas2/iBY20EDt9Wfx8fQZL94MXaSSatBMQLi0Qf5gCkb8tvDg56evoq5ZpCO+Su7kOxk11fz8YkUMm808CM/OwqRBjue5YuRH4KZCr3W9HBxv75HoUvu6bGLOAHYi2Jk8oPLoVaEupw31t6Hvt7VVGnj6DHNhA1NWkBo/P9YnZ8IPW/VVK36Wrzzo/LVR8DM6HenwwVXJm385hw62av4riE9w5y0UUv1TahhkdeazcCDtvQK4bhTqS5kassrkQkpUKbLRzCmpQg6gQuNW4DEZ0+nplDEBRy3Gg+GWjIX2f5trlhLFmgVHmfNNCHTGiKoAB7lhGqPEGTKgxmWR7GKcWOrJGWGVFIMrxqaVSrN8OQAuib1mZIear2tfN7/p18tdzakcMoRVH07t+jp3ODsxRu2poiQFNwQX2sMKQSWiBj918J+DFVECem53dBQwiByny/1j/Y1CB0HCsvBjVb4QdCXBdtVYh5TB3ddmgLrsjFZFpyKWzLEdpFDUltLP2speuNGHkypejedC1iK3wcyCnPF43JLLiij5AdjMIPpEmg0vPfaP/UwQhxyeK+ytSafUvZvxgndV12Zv0jGwTH5Uw+qAuOZoEg1ANNFkBhk0Z8PEpg2pIJTfEZRWxGRCQN8zBmKgKIWVKTGaeGe+B9oYGCYqFGvJCIlfvtNk3QlirZfjV4bUiZfRwko2wJeyDV0eN8TFA8saMpmzlv/E8C1tQUGqsts8Q+tsbB9Z3dufUYyf9z/q2lnX/bFPWzc8vWx/+uTv2T/k8M34VVM+LcnaAZnmvs3sd5Dqk1TFgTr+GDS38mLgPJ1cgMB1esb/YW/q74c82P1Rbvzh6WqMgQLyAWaklZ+gl4djRaVEu/ZRF3O+G1MaCXh3WoJE/4UpXX1oHkv6cO1q3Qi7tmcvQ1GB7DRRuoRNya7xR4ZBelV1vZIPPg0vLhFStTHq9MWvatZvdyHHtjiWzICj36fv0pUJQBhkD6bralNFEUZZRhIhcQIX4aEXS23vqTGoTn0MbaoOYU9eqWI2yyaHvj19u79J9uUkcNBjFxoUFENJ8NgxY36Wm85hxmc7SfBdcsCtnY7QeABgzv7WHIe6ozfoRJC04IltRvdmTZ9X2yDlc8xZkLk1qDPiPndS3y8pC1iO01DKjd7pitYBsF/4J+6t6mfPowAaVawuDffAbuZC2UBk1B97lczKvAIbMMna9DxJR/N4FCuw1wtbB7ax2O+EJd9LTfN88fX7Xz/4U41rWctOp9L9wgXQEJbI8zwD7RB8D6A2btEJWySpMNmcM6V6k221SPU1JYyhrXQuvJ53vY2H9Slf50Z2BPS2hd9iqcG/J0XPzAqXhK+QaqLbIQLm5YjDYdWMVl5jtF3AKJqbn+l7zRkoURjcJOkEenZw02X5Qe9uDnUVaqDXJ2EKjzFgS7C1wd4SVYSQGq3tka+mrh9qPjYVyZ2CkYPrj4Qjz1eOAcNW9OFiXnK+PN92MkLNRT5Rx63p/2027vRvLH1cnmsYyJbsBY3tSuMpxEsEwU5xxoi0WsrHoziVt7gRwv7A4DgAkO+/aqhvdv4raAQDc/65fVtgWK/x3AZwkFVOlIe3iKR1ZEXh9f4q2rLV6r6xUBrz+ZnYnAND/S/F+mUDjf1vQ3+NCXKdREJsziND2pfSwkIia/Z5lw97xnHnXzY/D7fqmQ7Vnt/p9f6PmbqWPZIMo3VjJZX4v8604PSyR7WFv9yT7buH8HvO1t3+3Hyx1ZMaJppDlJEmazOp1JT/TuJX7/EEHe1tQ7t35pMGFE+kzaMRm9wlzbVl0yU4nMSnch3sO69ubS1Y8TJLEa92uVhX4mqkl0eLEza34e1wVopBqZKuKDS96htfnMdb9TvO61jJ7yW9dU2ruIt22QjvQKR+VjeuVlwF47/IQprY9LvplQVZA6eDUINbPRdb5XvaLu4nW/+9fyBAW0FyAVFPh2PRcOTpp4LG5eILCImWi00pwSBnqb9QrvAWcMEQ8f5SatKo+aCYYdPAAnaIRt5jkbCn47fUHM36vHkrYLmwbuId/sST/ixNvCzfX89Gt2cXrFfaJQfzFiY7A3LZua522FX+7ymA5GW2qnuMIVtdt2RxNAvcsc9ip7bM/gyDHUE2BmE8NUzGJvXyw+nGEKOJvdUQNYLoVma35a9EN7UTn7QAGJZgxV3Xz/a/Z6aUZz479h9b82TFGZiV6t9FK513SCYSL8I9Xt1yQlhiV8zIK1lnNh2q8jUDLxI81iUEEGyPie5SvKLQOkJC3LV/VeHCFmW4qSC8Nfd5vFHzFrqvGCrMcsXZ3+tn1AkCB8fVMrXfzSdmf4aFjHr2LHHcNulBytQTHrSmIzk1HJntE32c3ABKkVp+dhGtUN7fWD0Kw4xd+KxPEePQX7B71LPPMDkR2ZJ4BML0+I2KUSEsvlVcBv+V5NhDqQTEe52OpZbW8T6HBAtOmR9KqyJ3hQ8bML5zLtf6i7t1yzGvHsmsr+mGa2XW5n3DU9JcNRY3w8+HOjFXh41t+ALtZ58fbOWSpVzeLDi0sXLCfeWH9IFPuQaPA9k3Vx6H5+OMNNdows6rPqCk7y+WVb2qzbeW/JSlZKzvQuTWeE3APDM/LcsRpY1uXRH3Hor5HWBiufrAku87EwzvHKRqJ1KG2pMGln1PVFH8+ZHxIGMbuvFt+v43hTHf/NTgv0LToIFGDBfuJFvoZ5iChkbC0J9CCIZRlydH9BzD7WTKqJ643lalgAftHUyF7JiWjrX7wyjW8CVyUOLJrXLxinxIwJNDXYaiIRCWSbR5wo3uK43u2nSaQYSl6djvjdn+KRJS7cHy25jTm15haP0TEjCcwx6gM61VkMv4iiGlFDm73kaX08B67r5L1DjchPmfiY9shSV+QtsBUKGNVhZt19A3RJQ16EaDAeSHh3lMQN9KvNq12VedzGjactP8o3F1f+qiFTpD52cQBRg9Ix5x2GFQTA78bj4G3KN1Rdv7swSoGUlI3NpVeeqj6EcWNPe/1+mWAVw77q+avcMY52+gGH9vHV/5g/RduSUZz2OZL1fhGQThpqmObTJtNWl+Pl6NsOB70ndMQH90C3mLf0M1/TNTu+uh2ggyL0GkNgN1q5+CV1VyZAqMo9c/OPnbi/ko44F/e7rAEGcYODdIJIbExeuowTzPC3xSg35g4z7w6d4pYgQ+juGczoKLF7RnoCsEbh3NxCd1NnJmshrbmO40gPGt5YnvWLH48tk9HxCXTk8zm9N+VGWuj27dVeovaxtwu41esIbz5Mkf6arnR38Zc6EkOwufBMTd/M4BZN/23IS4iyxKQwRNrwpg+s4MRk1VtINSnaO+GkaZY2zBAo1W5jgkh598EJILpV4xg/YUS/yxjbVWXzzhk1Lpdf0LHOSydyU4uOmK4YcbthYi/Xwxp5bYkeG7Pt3bust37DefQtdec0D+Gu89TZqogWqz/3gErKQt1j+PdPP/tNP73RiUw49xAgfFkmfx9MNmFtL0ADAxieS1mW9vNiWYPOWbgnfEYN4Hth3nUEJO+Baz9tjJbSPAzG+t5iHNK9A3hmepmuZzANlMhdS8lKEYYJOu3HXphTQAwBpeOMqBRd3Li/CruDOm8XatxL8IEEBnsDDJpexYO0BaW6QbDthWH2uodz7nKCAGiuBfzWBSCdvXfirAMQwPfFUcnGeN/FegPnEtjvi/tBtJCEmU5XdvO6cd8rxQlUir5dWgoSmgbEbiMVbKeej61qwd/gChDov3vblanC3/E3mwPi+tNL41onqqybifiq9jcroLLhaCAxDANAHXVzR1NW9omw+vsI4b7y/BfNstWiTPm+19MTTdMQyauVuPk6hsDwyL6ACYboZE55Rnbc6i8FuK7jOMVBIyUnFnBMQm2p01XjNvwP5ymiI/2NR5sPDaJCoqxXD2j9Wmes21hJds6A/lWKwdYarXXtthYttQPS6YhlHh9TmspCD4MKBBEkab42zniD2IX8xeRgLgu6s7zR8poMKbMRpfNiM1sb8PRG1Tau/jCKwCw6X/o5z8ONyVhGNuLCly9JOLYp0PPwmNrjvU9mvZc9ZyIj1Fc8rpdfumz3zMVns+N94fjrZ4Ev5vBWmdRvdxCm3aW717V93gw0IOxc/hMxj6Xx55FBdZZzQzX+XbHneHuuRiFtafG3/qo8Z3+UYWBAN3drW7bhJtMZrwXVlQqGFhce2Ba/QYfIr3IYjppxJC2czFutUg/NhthuXjyhhfjAMb9wdFkcPWbOSIvHTso2EZHnF2MTHaRX3+BS/88SlZM/d+/iM7/q7xASxbAQKq5VJxtIl1tJkr876N7YmTF3KwlEsfbdnjNai1+vqL8r+INZSGc6HiMAhfBp7tPJFZi73h9vz2Haj4EoZ5ufLDWMZ3js6z2h62r7YKpWwgb/l4TnKpbG+PEa0tOn2ynIphbRYkLq1NWE46fyllcG4ukQszEE4eJhpr86iW+K9Ki3FjrPSshyFUlWOWal1dAQXg+dOCDZ4dGXUASeWjG/THI63hUo9gGqI0QA07TXemO7DtsoaykmafMfUO+Q/pncy3RKeGUWQFscqtu5592mdClki6juL2NKeFFLi1VT3OPFPaYyJ92UCwvKpdX0bgc4FpW/cntra7TGULQqKnzdLPWbICXLmFIiwXCO7iFFg0vByc2VIWAc1z4lKQfYM1Di/iLnzlCop240Oz0bkz3gNqiU3/vit+ToJ3MExdI3CtVZbq8fVlOcr/MEQ/gWHEBBe5J6vzcH2dAIBUWLj1b5ORqT9Nt0M6baRln1fWGtRKimK99aJRt8Fusbit9wXINrLCJ7TUg9+vbNR/IhLdX49/50gzQmhoPrlWXtD5qdXd1yEtqPcSKA8e+A+3uD7L1HorwIp2ccXFio+Y6BXa0OuhGZQAb8/fGSHJJmdI84XyxCmA01PAd7EAc+RMwBpxfD7pKPRrk4Pa9OxSjW/XuP2U+X5Ku5AZI9BK1j9eIKEGtNX5awg7ZAMLXhixaXRV/5GXhh5fx+duUSnD6yea+htyTVs9W7Snbn6ouI5MUnZFs7Q6/ojC2nUGVaChBfSyDGVzt+6xnZXg3wzEVbEo63VaVlsU50Xzt7pwPWz+mXNeu2qcI7Lqbsa+tiSu6d5rl3awS1Pw3aa3u2xpY33uyi7EvoeJR86P2k95ngNkzfsFgmYW+1wryjQSomWL5UIk77KhNo4qifgbK/UtmWtZcDab37IBWaUNBCAzCOhHnkIdIR88olt+IuMFpkep6Km/XIdqYzvDY+XyvGwmVPUaZbK/qFr8jzuXboCGdZvbi5ApbXxtqVc7s+yOwhCJm6y68Xh2aGplP2E5Xg7rFymB1sUIUVVI48oixD9eOiDf+LLOqaN/uxNXQet3qRvNycY+xvzNa5ECxVt7eGrntEV/8tg/XesaRATfoZL62je1VfhLsyn1q4t2ZwKhDVSZ9ALuxCl++4tYV9OAyYFY1aEOrdFYFXuOzizAPudroctYoj1SGTwpSY0KUv/Avw6AP9CTohjb9GjBSA7tdM3WhSltDAs4+Uugbza/UBA64tNTwWJV4rX9UvFIIOXoISYxGcfelyeX47bVrqcr5hOt2cOrE3C7IGYLibByqaxUi9Di6sxd+Dw3Oo6wEcpSDCXecd0/sG58P3Z7xDKd3n0b24apWqOe75J4+gx511Rh0tg6r3Bm8Dhpbmomfl2c96tsng2rAyzdKMUovcTqLXH40lu/6FofDTOnnlOifSVQco3G2qy88ZteHR31u55Mv+Ds/CdrN2MUMmqLwryxciA0oOBl2oF/BWaO4L0imx3uoJCUmulwXnYZOckO+tgGPtPTWO7kxbLcPN3grzLzmXucuGUE/uVrAFM9pXFS7H+BNq8yHqy04g3BpSiyTTvcvGSDZZVZ0d0NOdZPbTNAlOxABYuHNsPtHS/CCLHybC5e1b/rvXND9KcNCN5MlDNd4MVTaGR0Y6UgEUaaJB94rRB2tGnhu7IwFKUYh+Y7NHtuJrpH3JjkPO97gYvHndXSc7H6rguqFHCAppPFz6/InFInuccgd+k0HSt2QV3oz3hqx6z2FBzDHphw7u00GGdtbJ776Uce+QrlUOZTc40BlLYXQAXlUeN6iG/MPL+zIkBCml5lf027ukT3TeLntAC46MKppPAB+jeq4PgyL4rcUgIdA2FPR8f+cvHbUv/NzvzkQhLuKfX6h/4JrGShmAV3pe2eHQVPBLS2wG32dZkKyfoVpUKGnplt4/gMo3erpQiw8LIW3HN85v7q9PzOGRyrppRHdgoX4N/Mx/wfn384eHmYaeAdMLK98gSM2cUYUtpaA0vqI5+JBB3uvwssapdrlWGX8X3hezSnGDIK2mAJ4WL/Lq1S7cavQOpF2flY9+q+j45t7VUZuSYuf3v51ln5CylQ1V7S+FD3cZGKmapZwUdbjuiImhWuTeqmUe4uS8ccRmbFP0oul65/ZlzhjzIRHWFW9mHeWrmVKDUy54C0DH9c+DrevTr5wvUSr2Hq2YpMpgmy1u4vmXYg40VBze1M3XDtctLxjaMGVmPE/fHLzr+Bfwb+CfwX/Cv4V/Cv4V/D/gYAXy0oH6te2rZ7cEi1mqG4uPkbxkoR42W1/yv9Aa0R4v2QaSGwVlSPWyykzZsJWCloqQjP3uyGrHIYg2D4A4I2RmIQQk6atfdY/XAWOuei0rXxwKhINIyTDc/peagOM5gTsk8ip5ocpXDVzUTeFKhVTmcHwrN4hZQBgVqNkTn65xzaJM5wEKQfk3hZbE1esB+Cev/iI3/sQ9s02cowHxy2AFfHYCOEdM+VcSMcVFdO4qxziyp9PdOw2BphkHSJBJJ4xN1eOscO3Aw9DKzUMlivmz6BvTx8d1UToUxP9VfKGQxQBb6bIhmQ9qoke5UvkRV8YtvA8HfXUALUq37b4bv8Ax+T3cQvhczMtg6mMXzITF/xQew6r2DxOl4/Q5TZI8UwJVyOPtPUeVuOXWU3rXbfMGrZeNooEievOUBuZrC9U1954lF2Cm+p6pQsFtQhJJUJl6+GLl4C8iPJuJqw2FsdnRGv85WCG/bf8w/eR9hf17DbfUKehaQ5SCADAfWx3ptlz+Ien3/80ehWpOVPUCGEMj1vAsLpCmi06eUG95Jsd5yaikJev7DeaU7lpc8P+3YDBIZJopdw8sckHY/z2cq2XuytpWKu2Q/OnoTV40aKbqrN/UR6sSGfmmp5SUk00XdjWWvs6pS+j2mFkas3kVpfWKHZUd0cyefDKyvtol4oividHu/DPHk8L2J5AW8wizjp3BHTKQrjSYE96mju8wFKVrjl1Vd07oVi+muiNOWB9z7M9VC4TbtN1agNMYLtHg2ulrUMQpnC6vS9xNyka+RV4JCTfoRtLydkP8CwKRS5mLNNqR/VvDRfH/3JKbZbrO3wZ6pBsa9B9vpd2gxQ42eSW2n1HgG7LaEziJchOAsuuOWRFrYfBhsO47FGD8svGNXZzOHu2bog+5dJnnZHeu2OGh0ZeKg3vFnvtxcWPnLc5N/traai+pvqk9/A3Xb59CheEcrjA1sI27Ix7s67SzNcBJNoljlIUQipEIPhrS6xmS+lUCz5X6zigRdNLx007+CAusMR8+sLLFK5KjNxReordJD679YBzl2lmgks0odsBxy+5ub71SoewgWbKzKbsOeIH81Ip2Jyr8R1OvF3PkUBrojWC5XBoUS9Yn7y+jCSKsUsx1zy0AeGGEa/KapCayKYvGV2U9wH0ticeh3HEJSXi0uTKCin76PDJnJy8+s65Q9DjFjD64q5Xr9+Vvgfy5R4IX6ufm36+eCJs7WoqLS1Lgp6BH6xEdFZsypXQPuSfdqfqbWKHDcgfY0bXW4eq/UcS9+JYS54RvTMj3quZfg+5RAmdqCygQrCegE8RUQTy8of8h6H+SmB60lEL2GE5lcD6woNP2Cl27yxTumZxcGjuow8JxbdV1R2luyjz5lyhCbXOhMpG5XxI0xtPrkwJXAfH/kgtRWl7mJNw2ahx1ON8ZRc9txhlIk1nx8orVcms20MurJ1fiAFpkui0kFbAG5DB1UkJhSmm0FotJ8e+idB26ED6ZFdCOyMzoCqvbFBQvsnM9WtJ4iVV6ZKTFOqGNwD1V0OUhs/Qs5OaEochHn285QT4d164AWLfRoAuE5qf6Nl8GPtV1IPqAJLTZKZfxlSXatuuvsqT5Zv9NJZBouHV2bLzwLukR4zRiB3JG2ExRXWYnlPwqhlDdJehdWrmjJKi98ypCgj/oqHOL4PHiWvvgaTMrZ/re0bCjpcfwDVB3IbnkRw72irYNWispismnf/bKWCMy/0MI/Mqrl9K6M4YbpUpfQ99L+6NcyNLff7wxypdE8Sk+qchVoQK9Id+ilqqyO84KfWzfV4u+npV7x1Gtr36TzS43W5iV53jj21TJt8b3rJML9GfuVRx8924YUqoulbvnAvdhx7PwGaHeCQaPCW5JTNBZhuxEz8eL9u4p2RxfCQoxvO9rQWQFJEhWIIaZo4AZ7U7Qn5kdPGhI9oB5N0AbjPSOy5wHZHoQgY4v33d5xJgASy57DRRN/0M+n202fPD0w7R3LsWoqeHp6lfRWn8FpDYOF5hElCAwmp9MHXGBbu6cWccRma0e1O47zRqCRGCRNIfISauD0ehCjCFKPDyLZi4A5/5V1Scft50jgzVNNzvMfBAboNuaGHkoEmO04NabZ+aY2OQ6iK8wa1+ye9qZlBB7nVvUdWQpAyioTDNN1jVuYYerbvp1ayTs4uh1r6cXRuSJHBBRPMHzCUDKCFRKglbajTfaAwb/3rvkL8s4sR9OGvRr1HD9tbgv2L0QwCbdW+pnLWodg961Rcpf5dvSh/U7aWZRBTpnTRPsG+hOIEV1EmgBdYpCyA1WKmyyZBtvkoMpUcQc9aTT2c2KoXQEnIkmc/QWfmcx4oWQmnCxH6fEfEYVTLm1E9Rgl5ii0sOJ97nvz2cFG5kGnXNuObPsmKU/ZXIscncGtKUyZ+DFsAdQESI3wG8qKPAD34K+Bl8z3acGN2eidrpWjgzeeoCQyGGhLLmyP8ZhDsJY+K1kJG7GVeqyoLiYaPYk+XTSC6Epbmhqs4kF3EeQpxVowaeo6DIiZgLFsLWmSJU3x4jdxWH8yRoBuME79vck6TuK16ZrJUpme0HMfCHlV2lN1jMfN2txUWqPFAZ7wDALDq/1Zk5rrAXCXxVyS+523FWVKI+o0ZD+Mzsw/nBKrHCMgiGpzEMGqV9Qwipbw805wWjh8ZcE/spoG6q2cYC/QZHv/W1SJjEE+pLl3Wk70xX8MQNfFiqklmcwLuwjQeTQREwf9izcn0KfWNoQv9hqGZHqMTvpHToxRYpyE8jJVPSVa+xr99E9D2t/HRcUEhfL+LoNjtqUeHzJpP95BxWgQWwwbYC1O/lvO6iEV7WbejSSfXDDSBCmrb8Oasa0ouVGmEO4UZ9iYv7iYs5pzeMiXxjlIwa5gxZXSB+T1OKOHWMuKxBbBB1o8XdFHNxh3n44al7iLXFMw9H4xEujawg1Cm66Asgmyh+5dP3VZQsTU6yymbluXWuRkh0TE9x/M9JG82IeBwH2CooRgH97BLIuesYQXnagPJWonmTm7Lglz1SQuxSSZ9WhLINA7X1ro0WS/y7vfh3pyMqJFbSkShm6Oo4k7bQgutbQNuuT22tt7IEa9aaWVTLR+0oRvshgmblqwxnp02WUUzxdBQ9LIJtIdRnfB11tAEJLM7/sfzRR2gBer0C/VH8h6rkjyhPbk7xRkyjcLNma6cqPDs7ffjPhmvA87M7r9sHLnlsZvL8KRZCHIT4c7HGLPab2XbGQhsRMwqNtprZizOsIWnc7IkV/JD3134WuITychp67/4wFAvBUvDu0f0U5RdIpLaUw9zk0N8NqIrfqhJABZ44sQtC4BKmlIlX29YXKR1o4XLhivqoaccGSOPUTgByZqvAW5Em7gk+gNvYfNHfW/mQi0XdkUz5bE45fZKwiZtsylaB13yAasJIm9+U38Zmvw7hsinWzhdpfk8RrM+55E8PIO8CaA8YUj24H04+DDVryYXwzFYP4WZMlkyavOz80UnrcxjySdLleGVznSiiZEJ1c4KW/tNavY9U4INu58Gi+6wfxIi+iJmdIgO79afs0htBMv8wLGF0LV7RgZSzcDPJ6n4ArzjeEn3SUzh3S/TueHs4bV7gQRR4DNwztmLztl6ymksoxux6l3D/BUbR7ow0OcZQ37qTcrURrvwN/ZtJGdhyP1JN+L1XlTxfFuB7sY1RG0nLl2pb6MaznecJ8NVRS9HgJ3DSNFh/a85c/XRhl9qBmQB9mYfSa4V7AIBwofym/BGw4sTzSauPbPdIa/do40eMBFAUNvGx0cXZ75Ma1avxwj/Mqr+b0vAR9TgFczaY0k3KY7OVEmCpz43wdrwx6hAA0ILgRnq3Wp78M0au9bwLhjIdeelQdxjQ0GA2Jts6zydh6T1QMoqWjE5nu3jnZcjK9zeSs/9rLU/w4yOuKcmuAMhZ9dmtf1KgD+0CAJKtl7f+ZUGyAArW2bX2t3ZuNS1tbd/Sh6FGzxPAZ2UtbxJzOuljD9UFAf3VEYp6Wzom04HjLUEECRSiL90Pemr/0KzY0nJLu+V3dt/W3LiX8l9QSwMEFAACAAgAvFVpRteZEilfAAAAagAAABsAAAB1bml2ZXJzYWwvdW5pdmVyc2FsLnBuZy54bWwtjFsKgCAQAP+D7iB7gE1NrYXMyyQp9MKkx+2LaP5mPqZz1zyxw6c9rosFgRxcXxbdlvwR/cmutwmU/APYbaEmFPrXMw45WDCNQJJaGd0CCz6OIVvQvEZSihMpqN7lA1BLAQIAABQAAgAIALtVaUbO8+LqUwQAAA0QAAAdAAAAAAAAAAEAAAAAAAAAAAB1bml2ZXJzYWwvY29tbW9uX21lc3NhZ2VzLmxuZ1BLAQIAABQAAgAIALtVaUYl32KDvQQAAMsWAAAnAAAAAAAAAAEAAAAAAI4EAAB1bml2ZXJzYWwvZmxhc2hfcHVibGlzaGluZ19zZXR0aW5ncy54bWxQSwECAAAUAAIACAC7VWlGSEisH7ECAABRCgAAIQAAAAAAAAABAAAAAACQCQAAdW5pdmVyc2FsL2ZsYXNoX3NraW5fc2V0dGluZ3MueG1sUEsBAgAAFAACAAgAu1VpRkFYdiORBAAA3BUAACYAAAAAAAAAAQAAAAAAgAwAAHVuaXZlcnNhbC9odG1sX3B1Ymxpc2hpbmdfc2V0dGluZ3MueG1sUEsBAgAAFAACAAgAu1VpRpJGsJmpAQAAQwYAAB8AAAAAAAAAAQAAAAAAVREAAHVuaXZlcnNhbC9odG1sX3NraW5fc2V0dGluZ3MuanNQSwECAAAUAAIACAC7VWlGGtrqO6oAAAAfAQAAGgAAAAAAAAABAAAAAAA7EwAAdW5pdmVyc2FsL2kxOG5fcHJlc2V0cy54bWxQSwECAAAUAAIACAC7VWlG9YvaeWYAAABoAAAAHAAAAAAAAAABAAAAAAAdFAAAdW5pdmVyc2FsL2xvY2FsX3NldHRpbmdzLnhtbFBLAQIAABQAAgAIADMDgUTOggk37AIAAIgIAAAUAAAAAAAAAAEAAAAAAL0UAAB1bml2ZXJzYWwvcGxheWVyLnhtbFBLAQIAABQAAgAIALtVaUaYCckyjgoAABRaAAApAAAAAAAAAAEAAAAAANsXAAB1bml2ZXJzYWwvc2tpbl9jdXN0b21pemF0aW9uX3NldHRpbmdzLnhtbFBLAQIAABQAAgAIALxVaUaKmlIXtiUAAIUyAAAXAAAAAAAAAAAAAAAAALAiAAB1bml2ZXJzYWwvdW5pdmVyc2FsLnBuZ1BLAQIAABQAAgAIALxVaUbXmRIpXwAAAGoAAAAbAAAAAAAAAAEAAAAAAJtIAAB1bml2ZXJzYWwvdW5pdmVyc2FsLnBuZy54bWxQSwUGAAAAAAsACwBJAwAAM0kAAAAA"/>
  <p:tag name="ISPRING_RESOURCE_PATHS_HASH_PRESENTER" val="2bb5eceb924ea84983935a52429e17e9685196"/>
  <p:tag name="ISPRING_PLAYERS_CUSTOMIZATION_2" val="UEsDBBQAAgAIAPR+fFJcrbH4oQMAAO8MAAAYAAAAbm9uZS9jb21tb25fbWVzc2FnZXMubG5nrVddc5s6EH3vTP+Dhpm+3aa9b/fBIYNBydUYIwo4TvqiUUBxNAXkInDq++vvSjiu3TaDP/LCGMnaPbvn7K4YXf2oSrQSjZaqvnT+vvjsIFHnqpD14tKZZdcf/3GQbnld8FLV4tKplYOu3PfvRiWvFx1fCPj9/h1Co0poDa/aNW8/35EsLp14zDzfx2lKxiFm3iwglEVekngZoRELvTEOHdfrCqlQzZuGtwBm9GljYdhgHHr3OGGpj8GoMU0zls7imCYZDhw3exJIy6orrV0kNapVi3S3XKqmFQWSNWrhLzzPwYN8kKVs16hShTgCQjohEQP3Nr7NMglJds+mNMCOi2v+UAKMvBGiRo3ghWjO8RHRZOqFG+OB1OdbvyUB/gMrt7IQp7Ey9zIMIJNJD9xPMCwEbE6yfx3XB5Am98+yfUIyXTagNyRWvOx6kjaKHHI39vwJyyjz4piNZ1n2E/eY59+GTvs0yhIastiLcMgifJc5rnkedy5O8K3jmufguVmS4Ai0GUKuGUmtUH06jUNshXqvOvTEVwK1Cq2keLayFHUrG+C2BCLMRq5goe4GqQ3o1IO0JzjNEuIbSh03VU2z/qtXe9c+qQbcaVT08imsT8OD2V82QoPrng1lKgTqplAVl/XFkGuIEcox9tJ0TpPAiL8FPXK05Fo/q6bYi2/X0ZBhEvkUUuhnO8ZNdW8NA0YJ3atpRN4OGwOUns3MhpE5iQI6Z5kVgiGj6nQLCa+WpWiFRStNKDy3WXkQjwqYKQVf9VkD75amwQRNoUa8G8zG9A40AKKjx5ygE8elk2NO3OMUAsLp0JnIuyU3ffmDOl+k8yLNnBsllOtNpzTMraTqNKwYNkFANnp9cZybFH+ZgWKIF75SAb3Vlza9kCvocUC2aAYdQVH6OCDRDfsyI1/ZtUdC24F+pZmv7UjgxYrXuQBic95pgdawV8jC7hmJWf/fO/kf4u2mID9sajkK8N2HY/Hslf8r6uNtK6plO+TaJGwD/xQUppxehXBI6Kf5307sN2FmZ8afzc/eXeIYjgZBnJmpw9l6UyRWKQd3SSuU09vjzszaa2MZyUK47kRgcLG9y5WyknCTOMDmbIpNRlNoNn3z2YtkrrqysMIq5TfbgGAwdZX4fRo+NqqyqyXXL4ntG+DVOSj64JLeaXzEVNxq42B+dqRxOkvpbGwxp4xeX8NEenwcOpERiP1NLiS8L7ZKVbD0C9Ltm7afJqNPO18q/wNQSwMEFAACAAgA9H58UhUeYBujAAAAfwEAACkAAABub25lL3BsYXliYWNrX2FuZF9uYXZpZ2F0aW9uX3NldHRpbmdzLnhtbHWQQQqDMBBF957CGwhdh0DXpUWoFxhxlECSCZlR8PZNRG1p02Xe+z/DjGIUMX5iXdW1glnoKRBFS5xRNe93tgwLXr1xIIZ8woK850omNyxRaCMyetmUHsFyyv/wY3hrYT0/4iNeMOVCZxzqS6mwmVzysJhpY90aUI8R04AvmHPoobd4w7UniMPjDOwb/9W5mzabHd5pQB0iuSCq+UBVutdx9BdQSwMEFAACAAgA9H58Uh9UimowAwAAxw4AACIAAABub25lL2ZsYXNoX3B1Ymxpc2hpbmdfc2V0dGluZ3MueG1s5ZfdT9swEMDf+1dYmXhcA9omTSgtYv2Qqo2CSGHwhNzYbU44duaPduWv3zluS9nKFr4ktj1UTey7353vzuc4OfheCDLj2oCSrWivuRsRLjPFQE5b0dmo//ZjRIylklGhJG9FUkXkoN1ISjcWYPKUW4uihiBGmv3StqLc2nI/jufzeRNMqf2sEs4i3zQzVcSl5oZLy3VcCrrAP7souYmWhBoA/BVKLtXajQYhSSAdKeYEJ8Ba0RCd7Qtq8igOEmOaXU+1cpJ1lFCa6Om4Fb3p9Lp73XcrmUDpQsGlD4dp46AftvuUMfAOUJHCDSc5h2mOnmKw5sBs7p9iL53EvzIqclgz9YyOwsVLu4TjhHI640tjOEKtpVmO+ta0J1QYnsSbQysx8CGkmYUZenarHvydOCFSV5ZK27bVDhE/Da4o8T2YZKI2jC3fyVgJjG3lFJZJMeZsSAseop1eg+yj0F5EJrQAsWhFxyWXJKUSkwuWCsjWusaNjQVbJbW/lD7UQAU5k4DVx8lRGt1aD4vKcqoN3/RqNWN8ZLP2V+UEIwvliIBrTqwiGF1X4FPOyWYKyESrohrFErHECECLM+Bzzg6qUC2B9xm6RBOFQ00sxVJwGyx8c3BDxnyiNHI5nWHh4jiYwG8+CFxSY26hdOXjTvpl0O1dDYbd3sWOXyBlMyqzB8KxnHhR2hfh0wWRyq70MBwZdYZXSWHAqrk6a2s+Pg3risY8P1M27vANFE7Q58SvA7KBfsGUv4yVhyT+jx7UNpvTWbXR/eat0LjFAVMSmDiRYUsCueyANYAZlURJsSA0w6ZsfNuYgXIGR0KDCGjzeA+DPpZp9TaFGTZJpRnXv0eyhcRGmfWVLnwyGfHnXyvqdkYYs1Hv9LAzGpwPRpdXo97FKJxGa/V4a/dMYt/Ut/d4f2i8xhZ/cto7rxP5IQahVoZ6aS3ccR2p4891pE7DmXSycR7VcgF7zDTsGewyAgrAInhFFfOUr4JQbc9cMX/NhvkHVv/6Pglrrz/tHQ0+HX/p/u+74KlxCG+rO1N8516TxFsvQH6mAAkFXqv8obi+NbU/vN9N4u1TjQbS7l4+240fUEsDBBQAAgAIAPR+fFJxV5SdFQEAANECAAAcAAAAbm9uZS9mbGFzaF9za2luX3NldHRpbmdzLnhtbI2S0U6DMBSG730KgveQTY2asCZu6I3RLNle4AAH0gx6SHsg4e2thQ1UiOtV+///19OeNjInqbwWtZGkNv7KFzeeF6VUkj4gs1SF+VbOmiezjZ80zKSClBSj4kCRrqD0xe2bG1Hokv9RZGtey+SQ4ljmYf20ja9Chhr328d497wE1FBgkEB6KjQ1KrP53Wu8iu8m+WE6bUhkfnYHGqYDg2bBusEoHNe9b6DFFyUrYNtnazCaITnn9ExJVO81GtsuZ4ocSmOJP/p4hH0J3WUzcwZmnCXkKCsU6znEOT2moJWFU49djSLXaIv8EvskKkhKfMcuIdDZ5yUy3H3R7ml7x6bCD8pQ1JqqmqNwIrmHGZ/Bzu1XFl9QSwMEFAACAAgA9H58UtebcJYrAwAAbw4AACEAAABub25lL2h0bWxfcHVibGlzaGluZ19zZXR0aW5ncy54bWzdV01PGzEQvedXWFtxbLaolwolQTQfalRIEBsonJCzdrIjvPbWH0nDr+94nYRAA10oEaiHKNnxzJvxm/FztnH4KxdkxrUBJZvRfv1TRLhMFQM5bUbno97HLxExlkpGhZK8GUkVkcNWrVG4sQCTJdxadDUEYaQ5KGwzyqwtDuJ4Pp/XwRTaryrhLOKbeqryuNDccGm5jgtBF/hlFwU30RKhAgB+ciWXYa1ajZBGQDpRzAlOgDWjARb7zeYiioPDmKY3U62cZG0llCZ6Om5GH9rdzn7n88ongHQg59KzYVpo9GZ7QBkDn5+KBG45yThMMywUuZoDs5n/FXvvRvwnRokctkw9Rlvh3qVdguOCcjrly2RoodbSNMN4a1oTKgxvxJumlRt4BmlqYYaV3YWHeidOiMQVhdK2ZbVDiAfGFUr8CExjojaSLZ/JWAmktiwKpyQfczagOc7EaU9GZEJzEItmNCy4JAmV2FGwVEC6jjBubCzYspO9pfeRBirIuQQcOU5OkuguZ9hKmlFt+GYtqxXj+UxbP5QTjCyUIwJuOLGKIKcux18ZJ5vEk4lWeWkV1FhiBGDGGfA5Z4clQUvAxxJdYYrcYSTOXyG4DRl+OrglYz5RGnE5neG0oh1MwK8/C7igxtyB0lWNe8lxv9O97g863cs9v0HKZlSmzwTHIeJ5YXeCTxdEKruKQzpS6gwvm8KAlWtV9lZ/eRvWc4x9fqVu3MM3kDtBXxN+TcgG9A5bvpssz2n8XyuonDajs/Kg+8NbQuMRB2xJwMSFFNUK5FL3KgCmVBIlxYLQFKXYeNmYgXIGLUEgArR5eYUhHse0fJrCDEVSacb105BsIVEo057SuW8mI/7Sa0ad9gg5G3XPjtqj/kV/dHU96l6Owh20Do+3qmcj9lK+Xdn9VfFQ2Mdvp+ynZ92LKoQPcO+VGtNNKsENq3gNv1fxOgtX0enGNVSpBJSWaTgqKC4CcsDev6NB2foXAJ6clDBbrzwo7+B4/Pe73tprs00WSMJz8EG71ofKBCTdk/7X4XFnp0xANSredhT+lYnwtHoliu+9tjTire83NbTff0ls1X4DUEsDBBQAAgAIAPR+fFKOc/b6agAAAOUAAAAaAAAAbm9uZS9odG1sX3NraW5fc2V0dGluZ3MuanOr5lIAAqUcJQUrhWowG8xPKi0pyc/TS87PK0nNK9HLyy/KTQSrUVJ2AwMlHZyK88tSiwgoTUtMTkUx1NTIwskFp0qEiSZO5i7OlsjqChLTU/WSEpOz04vyS/NSIMqcXV0MXYyVwKpquWoBUEsDBBQAAgAIAPR+fFK8fTX3SgAAAEkAAAAXAAAAbm9uZS9sb2NhbF9zZXR0aW5ncy54bWyzsa/IzVEoSy0qzszPs1Uy1DNQUkjNS85PycxLt1UKDXHTtVBSKC5JzEtJzMnPS7VVystXUrC347LJyU9OzAlOLSkBKizWt+MCAFBLAwQUAAIACAD3fnxSnF4yCBQGAAA3FwAAJgAAAHVuaXZlcnNhbC1uby12aWRlby9jb21tb25fbWVzc2FnZXMubG5nrVjbbuM2EH0vsP9AGAjQAtvsboFdFEXiBS0xsRBZ9Ep0vGlRCIxE20Qk0dXFifvUr+mH9Us6pGTH3gskJXmwYVGeM0PynJkhzz4+pAnaiLyQKjsfvDt9O0Aii1Qss+X5YMYufv51gIqSZzFPVCbOB5kaoI/DVz+cJTxbVnwp4PerHxA6S0VRwGMx1E+Pz0jG54PpKMSWRYLAGbkkxDPboaGHfR8zh3qhi0fEHQxxFUuFMp7nvIRgzt40CO2AUxffED8MLAKgGpqyMJhNp9RnxB4M2UqgQqZVYnCRLFCmSlRU67XKSxEjmaES/sKjCDzIW5nIcotSFYseIQRXjheCezO/ZthxHXYTTqhNBkOS8dsEwohyITKUCx6L/Dk+POpPsNuA27J4IfSpTwLiMVjM6ZgyOhhOc1GIrAS49UqVqg+e69gQZ0gvQovOPDYYBomMBTr5NCOB2XdvNhkR/wSpBTphlMF0dq+Ckx6OrsHPN+h0Dc6eRqc5hgWYYP+qXhPLJzBgh3OHjQdDC1ZXk+Zeliskg3UOQkFiw5OqZlcjpTZ3I2xdhYyGeDoNRzPGHuMe8eiuzdqikyn2bkKXXtJw5FxCWCpd82yLXLVUP/7y4cPDu/cffuoFEwCf3GMgZJDev+0A5DGfuiGgETf0yGfYbf3dz47OmOt4wOfmRz9roO418BW+W+1mvg8kbxjqBCZf6LVwickXN6pCK74RqFRoI8W9yQ4gApmDxAyH4UWkYCCrWhVm0wkGEoGumO9YmqAgBJXn29d10qnKlcrBXYHiWsWx8alZpd+va/3V3FI6UUH6ilXKZXba7nruuRTbhmQTYDe+hMVl+0kB0hG8ofRGy+Y1uLjPEsVjtICUgiQNEF+vExk1KbTh/TTh29YofDx3vEsgO3UDSF/2bkQnxRjZOdeT7Yni44D4AJDzQuRPsA0N1405wknSD2HsXI5d+DAdwlguVwl8yr5xTAkwYSpaM0WTjnEQzKlv60XT2ZijNS+Ke5XHRyw93M82YMezKAjBYgfgulTugYEfElqBPBdR2Q4GUWLD70ZXMFUgYMhMMtCSSquiBNmk60SUwkQr9VR4ZCh1KxYK9JUIvqm5D96N2Fpp7uKZZ43DEdunUJdXWbTqaAfi/KY+DtVQAU0OOd8aU4MWjuhnyC6QDGkfC3oFOfCqj8UNCWCRSdBm4+Fr57Iuk5D3dklpl/QirnNMsm1aIc2mjVRVASN6SSA1mR0pTvu5CQjUdY852P1Obq1Rd33YUm6giQECirzVEaR7i9haVJ9mzu/hBXZcU6m/pB7fmp6PxxueRQLIFnG9p1t4F8vYvNO0N/7/quTfiJdNqj9pqoRnk88nfeM5KizfUQQvS5GuyzbXesGa8J8ShZb4d0PoMvWn+d+35C+yMwdN/LP35+iw0GePWoN45kp1362XjqTp/Ak0LLo4Qo+RdLcaa7cjh+qK2H7ueLRzvIujY4aTLVR3a482AJ5CT8UIxrDGJvIAWp0UqlB3W3P2OAzfnDq628/JKHAYVJ25uC1k2erZ6LlzfTVyfnphPehZj4oNc5gLIXsAuNwfqROZQvxxB8zZhOxWoC4RRzOZqyqJjfwTeWfKBKxtlYqvu+FFrlIzmvBiR/+6TH18ThT15Pza6bRHP7VXcOf9ORDw03cpINiHNsbCnqV7H0urPeloBPLRS+GyYNc6gY5SXkYrKMcLVWVxR6D6CGaTCwxgzZwDwfP2LqwB+CKMehQ1o7/1AtEdHSRRsgf7w1OlKP7sDaKnsceoLy9K8VC2A81GhkVBSC8uoJNbLNosGB4dh2weulg1R+WdXceTM3OA/S9yJOV1UUxVCkOn7X6Zvq4zZMGMYWs8Af0FRm6qyqHp7IOwo5tFZz4c6RrlWgAEDQSTZSIQeeBab31Q9cUPZGZzSBsMJzy/g7TOlEp6xWY2UMup7DenxzuQqkxk1ivy5xVVPWHmTENs2+ZCCFYSzvt3dQ8Rw4Ezam6GErXsDGaNsQdV4ws8EcuyL6BPyP7CR19qmAsEV3F9Uf3fP/+22deXhE1OhrRXPz8mvc3XdXv/VJgr7rM3Bzfe/wNQSwMEFAACAAgA9358UhUeYBujAAAAfwEAADcAAAB1bml2ZXJzYWwtbm8tdmlkZW8vcGxheWJhY2tfYW5kX25hdmlnYXRpb25fc2V0dGluZ3MueG1sdZBBCoMwEEX3nsIbCF2HQNelRagXGHGUQJIJmVHw9k1EbWnTZd77P8OMYhQxfmJd1bWCWegpEEVLnFE173e2DAtevXEghnzCgrznSiY3LFFoIzJ62ZQewXLK//BjeGthPT/iI14w5UJnHOpLqbCZXPKwmGlj3RpQjxHTgC+Yc+iht3jDtSeIw+MM7Bv/1bmbNpsd3mlAHSK5IKr5QFW613H0F1BLAwQUAAIACAD3fnxSSzOGii8FAABoHQAAMAAAAHVuaXZlcnNhbC1uby12aWRlby9mbGFzaF9wdWJsaXNoaW5nX3NldHRpbmdzLnhtbOVZ23LbNhB991dg2MljLDuxm8QjyaNI1FgT3SrSSTydjgciVyJqEGABUI7y1K/ph/VLuhAtWvIVSiJPmjx4ZIJ7zi72hiVZPf6UcjIDpZkUNW9/d88jICIZMzGteadh+/lrj2hDRUy5FFDzhPTIcX2nmuVjznQSgDEoqgnSCH2UmZqXGJMdVSqXl5e7TGfK3pU8N8ivdyOZVjIFGoQBVck4neOPmWegvSsGBwL8S6W4gtV3dgipFkw9GeccCIvRcsHspihvc6oTr1KIjWl0MVUyF3FTcqmImo5r3i9Nv7XfermUKahaLAVhfaLruGiXzRGNY2atoDxgn4EkwKYJmru/d+CRSxabpOa93HtheVC+cptnwV5snlqepkQvCHOlIAVDY2pocVloVDABheEAXTcqByRdW1uRNPDJlAvFUjwXNGVRiHeI9VXNa4XnI7/tj/x+0z8/HXULU50RYSfs+k6YoNtp+ef9QegH5ydhr7sxKPQ/hhuANrXMmX448gO/H/qj87edwYYId6OuMX6v0eluiPngvw064aaa+o3eppDhyaDvhjk5G/qjbqf/7jwcDLphZ3iNWuTwSrZWK+uJX8UCkblaTW+T5OlYUMax2dzIcQ0G2xWnagqhbDOsxgnlGjzyZwbT33LKmZnbCsWudgGQNXQGkRnZ6qt5tqK8a7qCEA3Dkixr+/BNWdqvXq9tvVJov97WnVZWy2Y3TKSRT2z9/t5haf6bg4fNv8fQKjWGRgk2MbPsQasrSylmkTQybIYdEm5sc5JzHuRZJpW5bmOri6UR99BUJ1KsRd5ek7HkcekxSMcQ92kKK60/uGCijZL7HplgjnL05SADQQIq8LhhBv0blQQ6H2vDzOKYaV9JNxSjnCAfnodAesEtf0cJVXotKcvQ2hYf1X/vSwP6j8LdxdK9ogFnqMWWhpO8L2LSUvQSj0cX8SEIF7ETzBxusweUkxGK6g0kSYNzJ+EU68hF8AOMNTPgJCpzHpO5zAlnF+hnSTDj8xT/S4CsHstkomS6WMXRwRC9CMuMwSXExy6KzlBFmiMS55SMgyk0/JWzz2QME6mQF+gMw4brTBf8uxsRZ1Tra1K6tPFZcbh1+i3/4zO7QRrPKA4Km5FjeUOama3w0zkR0ixx6I6I5pgVNigxixf3XPa2++VhKDsMxvkbRWONX7M05/Rb0pcOWaHeYsi3o2WTwD9qgbPahM4WhW6Ld0GNJc4wJAUn3ojwdGAiB1fCiAoiBZ8TGuGAom3bmDGZa1wpGkRBrb/cwgKPabq4muJJhhpVDMqJcm//xcuDw19fvX5ztFv59+9/nj8IuhrdhpxadcXs1nxw4HdG3ni4eAR3zxDvhroxyj8Cunegd8ZtauYDw70z8o4R3xl7c9B3Bt4a9x9BPjD038K2pUpt14lvxfPu5z8HeMca3WiGnfed8OwOgkUp3B7YqhU7TN49Wy5m7O91tAz8xqh5QjBcp90wOHJpD32JndhECTaYiX0J4oIZnIYYU9+J3obOaRYd+e+dCDGITp3UTW1/4LThdy5So2J2HK7MjU4m4CwwLc42nAY4S3F4jZ+ss39Nn3Wqy2/corfWuv4f7eerH22L/rWl9gNURcnWUvfnOCC2GaAf2O3f9zufH/nFzGj5ctZFuEfVBSgSSsmd5IfLV5CkIybSBREAkBQfst0cGMOTtqv1xA/8XuftoNv6CY6G79SDxVX52WHtO0P5/nv9w5y9kzLBUnSrfTAvv+bVDw/2qpW7b+3sINv619H6zn9QSwMEFAACAAgA9358Ug57xyBlAwAAlwwAACoAAAB1bml2ZXJzYWwtbm8tdmlkZW8vZmxhc2hfc2tpbl9zZXR0aW5ncy54bWyVV9tO4zAQfecrqu47XQq7BSlU6g0JbRfQ0u2720xbq44d2U7Z/v2OL0mcNiGFCAnPnGPP5XgsIrWnvHMAqajgj91+d3jV6UTrTErgegFJyoiGDo0fu09/5/Nuz7kFE/IdtKZ8q4wlt1ngKtNa8Ou14Br3uOZCJoR1h9+e7E/Us8g2lsCQLuVsyBrKY37078fTiyj+jLvxYDp5aCKsRZISfpyLrbhekfV+K0XGYxParfmaaLtjCpJRvm+NiFGlnzUklZhmN7P+rH8ZJZWgFJiQHqaj/uhnK4uRFbAi+8Hd/d3oQk551OeNOaEdqKLa0gb9we3gromWki1UizyZTW+mt814jrtXu/JpXI6g4Z9uzRyFfwT5pc1FmqVf0UgqxdYU9IQzMF8rhwkS4/VDwvTBfK0Ek5A5qFWQitEY2yBk7KT43XxN4KZa+j/DIRGZuy0FezNNOJkeRiErBkMtM4h6+cr51E58vGYaLxMMN4QpBISmEvSGGb6RTOXbVG0l7g98UB4HIG8oEUvBsgQmLt4AWLWX+MlkbOdKGF9hCwKUcPDGIMLSWCJfsKxnyMBYIt9Nt145O57BTz2Ok+thTHwzP68+eoETXOb1yle515w0N7dcBUd7Q45JRAxDK6sFTcB0LepZmwupdxZTxMmBbonGN+m3wa2ONhkV9U4cXmn1uoo01Qzq5LYWmVQYDLqXPlvfuRqPo7iHQ430HDY6R1eNZVPMaxFqwa7ble63K+rm1h2Nb8ljNyFyD3IhBFPdjufh/cNt3Kt8zjDTGt9SkM98Iy7kcKEh3N8m0QQW7gpeCidak/UuwZCaMigq6hpb37/IH1vXWJ4lK5Az1AOFXJBVm8Pt6HbH8FcvKXxAXCU0OB1T73A7Tmih98DgBQBErnf5bXAL50kypimDA+QzJTDYhJsyixSqvy5fI66qJAPLRXr0I6gUSoirOmoIS4yrnuE87ZrXZKVsZpWJkg/3cqRUxn0+JY1YwwFp115JlY3RX1dB7FWlnCTT4l0Tqf2m5drnTg4w4jSxAwgdwfE1HsdhQqS+KtaZV+vMXoZgHq1iM5UTajxNFDNmh/06ivWcztgFXs/hRgKE89Uar4IX4BccV4LI+KWAVJ6EGrdjY474aNpxjYM+SXXUC0yuOUUb8G/8h2T4H1BLAwQUAAIACAD3fnxS+uc3TioFAADyHAAALwAAAHVuaXZlcnNhbC1uby12aWRlby9odG1sX3B1Ymxpc2hpbmdfc2V0dGluZ3MueG1s3VndUts4FL7nKTTe6WUJ9GfbMglMmpjB0/xtbNoyOzuMYp/EWmTJK8mh6dU+zT7YPskexcQkEEDpEjrtBRMsn+/T0fm3XT/6knEyBaWZFA1vf3fPIyBimTAxaXin0fHztx7RhoqEcimg4QnpkaPDnXpejDjTaQjGoKgmSCP0QW4aXmpMflCrXV5e7jKdK3tX8sIgv96NZVbLFWgQBlQt53SGP2aWg/auGBwI8C+T4gp2uLNDSL1k6sqk4EBYgpoLZg9F+YnJuFcrpUY0vpgoWYikJblURE1GDe+Xlt/eb79cyJRMbZaBsCbRh7hol80BTRJmlaA8ZF+BpMAmKWq7v/fKI5csMWnDe7n3wvKgfO02z5y9PDu1PC2JRhDmaoMMDE2ooeVluaOCMSj0BuhDowpA0pW1JUkDX0y1UC4lM0EzFkd4h1hTNbx2dD70j/2h32v556fDTqmqMyIKoo7vhAk7Qds/7/UjPzw/ibqdjUGR/znaALSpZs70g6Ef+r3IH56/D/obItyVusb43WbQ2RDzyX8fBtGmO/Wa3U0hg5N+zw1zcjbwh52g9+E86vc7UTC4Rs1jeCla67XVwK9jgshCLYe3SYtsJCjjWGtuxLgGg9WKUzWBSB4zzMYx5Ro88mcOk98KypmZ2QzFonYBkDd1DrEZ2uxreDajvGu6khAVw5Sscvv1uyq137xdOXqt3P36WGu1rFe1bpBKI59Y+/2915X6717dr/4ditapMTROsYiZRQ1aXllIMYuksWFTrJBw45jjgvOwyHOpzHUZW16slLiDpj6WYsXz9pqMJE8qi0E2gqRHM4y/wbHwyBiDkqPx+jkIElKB7YUZNGhcIXQx0oaZeVs5vpJuKkY5wdaB/Q9IN7xl4DilSq9EYeVLW9Pjw9970oD+o7RvuXSnaMgZ7mJzwUneFwlpK3qJ7dBFfADCRewEQ4XbcAHlpISiegNJ0uTcSTjDxHER/AQjzQw4icqCJ2QmC8LZBdpZEgzxIsP/UiDLfZiMlczmq5xqQ/TcLVMGl5AcuWx0hltkBSJxLsk5mHKHvwr2lYxgLBXyAp2i23Cd6ZJ/dyPinGp9TUoXOj4ru1nQa/ufn9kD0mRKcTLYjBzzGbLcbIWfzoiQZoFDc8S0wKiwTklYMr/ncrbdb3dDVVLQz4/kjRV+zbKC08ekrwyyRL1Fl29nl00c/6AGztumdDpPdJu8c2pMcYYuKTnxRoyNg4kCXAljKogUfEZojBOJtmVjymShcaUsECW1/nYNSzyG6fxqgg8tuKNKQDlR7u2/ePnq9a9v3r472K39+/c/z+8FXc1qA07tduWw1rp3wndG3niaeAB3x9Tuhroxuz8AunOCd8ZtquY907wzcs1M74y9Odk7A2/N9w8g75nyb2GPpcps1Ulu+XP9A58DPLBKN1tR8DGIztYQzFPh9sBWr9npcf0wOR+qb8ySo+83TIZ+c9g6Ieig004UHrgUhJ7E2mviFEvK2L7ncMH0TyP0ou9Eb53lNH0O/Y9OhOg2p9rptm2v73TgDy5Sw3JaHCxNik4qYPeflN0M+z9nGY6ryZPV8v9TWZ0y8ZGL8taK1Y9RcNY+vbJ7K05Zo7ZUcICqON1asP7ATeD7+eQntvTa6NfrGi4JIWMW9ESd92d+1zJcvGB1Ee5SdQGKRFJyJ/nB4jUiCcRYuiBCAJLhc7ObARN40uq0GvSh3w3e9zvtrUY/cwv/H6LkPK75yqvqu8HKh4LqBfbql7UdXF/9Tnm48x9QSwMEFAACAAgA9358UuxMWVK2AQAAegYAACgAAAB1bml2ZXJzYWwtbm8tdmlkZW8vaHRtbF9za2luX3NldHRpbmdzLmpzjZRRT4MwEMff9ykWfDWLMpTNtzkwWeKDiXszPhR2Y2Sl17QdOo3fXco2LXDo6Av98+v/eld6n4Nh9XipN7wbftbv9fypOa81sJpRO7hs6rxHL6zuaZ6vYJkXwHMBXgspT0t/5K9fgjL2RG2a7J+trXb8PLRf1oxrF5eEhSI0TWglob0R2jsV+KOR2TGrQ0ZOmZOdMShGKQoDwowEqoLVjHfxUD9ugi0YS1D/oGuWQsP0xp/cR73kr2NwH0bzqculWEgm9o+Y4Shh6TZTuBOrY/yxHS692UtQ1YFv+8LyXJuFgaIdOL6O/djvJ6UCreEYdxrN/NktCXOWAHcTCoNJMPsDbRh3C9qiy1zn5kSHfjgOA5eWLINOleZxdB2Nm5iovDrV7AQ/cAbeTV8ykrM9qHOsUO7kGQcoFWa2Il00tINEObJVLrIDF03tIDm7WWvb92/UHWOUoFr9/BVXdrhMpxiNa4ata7Yhbm3R11zO6AyGvNy6FfWR6gucEqm4SGiSWlySmzHtTmPnL1XaTG1BLRF51TztoYCumgmohVijFZgxLN0UlVal8+o2CnLn6dk5trY5+PoGUEsDBBQAAgAIAPd+fFK45zzyXgAAAGMAAAAlAAAAdW5pdmVyc2FsLW5vLXZpZGVvL2xvY2FsX3NldHRpbmdzLnhtbA3KvQ5AQAwA4N1TNN39bQbHZrTgARoakfRacUd4e7d9w9f2rxd4+AqHqcO6qBBYV9sO3R0u85A3CCGSbiSm7FANoe+yVmwlmTjGFAOcQh9fM/uEyCP5NIdbBMsu+wFQSwECAAAUAAIACAD0fnxSXK2x+KEDAADvDAAAGAAAAAAAAAABAAAAAAAAAAAAbm9uZS9jb21tb25fbWVzc2FnZXMubG5nUEsBAgAAFAACAAgA9H58UhUeYBujAAAAfwEAACkAAAAAAAAAAQAAAAAA1wMAAG5vbmUvcGxheWJhY2tfYW5kX25hdmlnYXRpb25fc2V0dGluZ3MueG1sUEsBAgAAFAACAAgA9H58Uh9UimowAwAAxw4AACIAAAAAAAAAAQAAAAAAwQQAAG5vbmUvZmxhc2hfcHVibGlzaGluZ19zZXR0aW5ncy54bWxQSwECAAAUAAIACAD0fnxScVeUnRUBAADRAgAAHAAAAAAAAAABAAAAAAAxCAAAbm9uZS9mbGFzaF9za2luX3NldHRpbmdzLnhtbFBLAQIAABQAAgAIAPR+fFLXm3CWKwMAAG8OAAAhAAAAAAAAAAEAAAAAAIAJAABub25lL2h0bWxfcHVibGlzaGluZ19zZXR0aW5ncy54bWxQSwECAAAUAAIACAD0fnxSjnP2+moAAADlAAAAGgAAAAAAAAABAAAAAADqDAAAbm9uZS9odG1sX3NraW5fc2V0dGluZ3MuanNQSwECAAAUAAIACAD0fnxSvH0190oAAABJAAAAFwAAAAAAAAABAAAAAACMDQAAbm9uZS9sb2NhbF9zZXR0aW5ncy54bWxQSwECAAAUAAIACAD3fnxSnF4yCBQGAAA3FwAAJgAAAAAAAAABAAAAAAALDgAAdW5pdmVyc2FsLW5vLXZpZGVvL2NvbW1vbl9tZXNzYWdlcy5sbmdQSwECAAAUAAIACAD3fnxSFR5gG6MAAAB/AQAANwAAAAAAAAABAAAAAABjFAAAdW5pdmVyc2FsLW5vLXZpZGVvL3BsYXliYWNrX2FuZF9uYXZpZ2F0aW9uX3NldHRpbmdzLnhtbFBLAQIAABQAAgAIAPd+fFJLM4aKLwUAAGgdAAAwAAAAAAAAAAEAAAAAAFsVAAB1bml2ZXJzYWwtbm8tdmlkZW8vZmxhc2hfcHVibGlzaGluZ19zZXR0aW5ncy54bWxQSwECAAAUAAIACAD3fnxSDnvHIGUDAACXDAAAKgAAAAAAAAABAAAAAADYGgAAdW5pdmVyc2FsLW5vLXZpZGVvL2ZsYXNoX3NraW5fc2V0dGluZ3MueG1sUEsBAgAAFAACAAgA9358UvrnN04qBQAA8hwAAC8AAAAAAAAAAQAAAAAAhR4AAHVuaXZlcnNhbC1uby12aWRlby9odG1sX3B1Ymxpc2hpbmdfc2V0dGluZ3MueG1sUEsBAgAAFAACAAgA9358UuxMWVK2AQAAegYAACgAAAAAAAAAAQAAAAAA/CMAAHVuaXZlcnNhbC1uby12aWRlby9odG1sX3NraW5fc2V0dGluZ3MuanNQSwECAAAUAAIACAD3fnxSuOc88l4AAABjAAAAJQAAAAAAAAABAAAAAAD4JQAAdW5pdmVyc2FsLW5vLXZpZGVvL2xvY2FsX3NldHRpbmdzLnhtbFBLBQYAAAAADgAOAIgEAACZJgAAAAA="/>
  <p:tag name="ISPRING_LMS_API_VERSION" val="SCORM 2004 (2nd edition)"/>
  <p:tag name="ISPRING_ULTRA_SCORM_COURCE_TITLE" val="Lesson 6 Completing the Square"/>
  <p:tag name="ISPRING_CMI5_LAUNCH_METHOD" val="any window"/>
  <p:tag name="ISPRING_SCORM_ENDPOINT" val="&lt;endpoint&gt;&lt;enable&gt;0&lt;/enable&gt;&lt;lrs&gt;http://&lt;/lrs&gt;&lt;auth&gt;0&lt;/auth&gt;&lt;login&gt;&lt;/login&gt;&lt;password&gt;&lt;/password&gt;&lt;key&gt;&lt;/key&gt;&lt;name&gt;&lt;/name&gt;&lt;email&gt;&lt;/email&gt;&lt;/endpoint&gt;&#10;"/>
  <p:tag name="ISPRINGCLOUDFOLDERID" val="1"/>
  <p:tag name="ISPRINGONLINEFOLDERID" val="1"/>
  <p:tag name="ISPRING_OUTPUT_FOLDER" val="[[&quot;\uFFFDʾ\&quot;{58857F64-F778-46F3-A3E4-9740F72F057B}&quot;,&quot;C:\\Users\\Danny\\OneDrive - SD41\\Website\\PC11&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no-video&quot;},&quot;advancedSettings&quot;:{&quot;enableTextAllocation&quot;:&quot;T_TRUE&quot;,&quot;viewingFromLocalDrive&quot;:&quot;T_TRUE&quot;,&quot;contentScale&quot;:75,&quot;contentScaleMode&quot;:&quot;SCALE&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
  <p:tag name="ISPRING_SCORM_RATE_QUIZZES" val="0"/>
  <p:tag name="ISPRING_CURRENT_PLAYER_ID" val="universal-no-video"/>
  <p:tag name="ISPRING_PRESENTATION_TITLE" val="Lesson 6 Completing the Square"/>
  <p:tag name="ISPRING_FIRST_PUBLISH"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467</TotalTime>
  <Words>924</Words>
  <Application>Microsoft Office PowerPoint</Application>
  <PresentationFormat>On-screen Show (4:3)</PresentationFormat>
  <Paragraphs>134</Paragraphs>
  <Slides>16</Slides>
  <Notes>16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16</vt:i4>
      </vt:variant>
    </vt:vector>
  </HeadingPairs>
  <TitlesOfParts>
    <vt:vector size="25" baseType="lpstr">
      <vt:lpstr>Arial</vt:lpstr>
      <vt:lpstr>Calibri</vt:lpstr>
      <vt:lpstr>Century Schoolbook</vt:lpstr>
      <vt:lpstr>Times New Roman</vt:lpstr>
      <vt:lpstr>Wingdings</vt:lpstr>
      <vt:lpstr>Wingdings 2</vt:lpstr>
      <vt:lpstr>Oriel</vt:lpstr>
      <vt:lpstr>Equation</vt:lpstr>
      <vt:lpstr>MathType 6.0 Equation</vt:lpstr>
      <vt:lpstr>Lesson 6 Completing The Square Converting to APQ form</vt:lpstr>
      <vt:lpstr>Perfect Trinomials:</vt:lpstr>
      <vt:lpstr>II) What is Completing the Square!</vt:lpstr>
      <vt:lpstr>Practice: Complete the Square and find the vertex</vt:lpstr>
      <vt:lpstr>III) CTS with a leading coefficient</vt:lpstr>
      <vt:lpstr>PowerPoint Presentation</vt:lpstr>
      <vt:lpstr>Practice: Convert the following to APQ Form</vt:lpstr>
      <vt:lpstr>PowerPoint Presentation</vt:lpstr>
      <vt:lpstr>PowerPoint Presentation</vt:lpstr>
      <vt:lpstr>Solving Equations in ApQ form: </vt:lpstr>
      <vt:lpstr>PowerPoint Presentation</vt:lpstr>
      <vt:lpstr>Ex: Solve the Following</vt:lpstr>
      <vt:lpstr>Practice: Solve for “x” by CTS</vt:lpstr>
      <vt:lpstr>IV) CTS with Algebra tiles:</vt:lpstr>
      <vt:lpstr>A rock is thrown into the air.  The height of the rock is given by the formula:                                              where “h” is the height in meters and “t” is the time after the rock is thrown in seconds.   A) Convert the following Eqn to APQ form B) When will the rock be at the maximum height?  C) What is the maximum height?</vt:lpstr>
      <vt:lpstr>A rock is thrown into the air.  The height of the rock is given by the formula:                                              where “h” is the height in meters and “t” is the time after the rock is thrown in seconds. When will the rock be at the maximum height?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6 Completing the Square</dc:title>
  <dc:creator>Danny Young</dc:creator>
  <cp:lastModifiedBy>Danny Young</cp:lastModifiedBy>
  <cp:revision>21</cp:revision>
  <dcterms:created xsi:type="dcterms:W3CDTF">2014-10-28T05:32:06Z</dcterms:created>
  <dcterms:modified xsi:type="dcterms:W3CDTF">2021-03-28T22:57:14Z</dcterms:modified>
</cp:coreProperties>
</file>